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Archivo" pitchFamily="2" charset="77"/>
      <p:regular r:id="rId27"/>
      <p:bold r:id="rId28"/>
      <p:italic r:id="rId29"/>
      <p:boldItalic r:id="rId30"/>
    </p:embeddedFont>
    <p:embeddedFont>
      <p:font typeface="Darker Grotesque" pitchFamily="2" charset="0"/>
      <p:regular r:id="rId31"/>
      <p:bold r:id="rId32"/>
    </p:embeddedFont>
    <p:embeddedFont>
      <p:font typeface="Darker Grotesque Medium" pitchFamily="2" charset="0"/>
      <p:regular r:id="rId33"/>
      <p:bold r:id="rId34"/>
    </p:embeddedFont>
    <p:embeddedFont>
      <p:font typeface="Inter" panose="02000503000000020004" pitchFamily="2" charset="0"/>
      <p:regular r:id="rId35"/>
      <p:bold r:id="rId36"/>
      <p:italic r:id="rId37"/>
      <p:boldItalic r:id="rId38"/>
    </p:embeddedFont>
    <p:embeddedFont>
      <p:font typeface="Inter Medium" panose="02000503000000020004" pitchFamily="2" charset="0"/>
      <p:regular r:id="rId39"/>
      <p:bold r:id="rId40"/>
      <p:italic r:id="rId41"/>
      <p:boldItalic r:id="rId42"/>
    </p:embeddedFont>
    <p:embeddedFont>
      <p:font typeface="Roboto Mono" pitchFamily="49" charset="0"/>
      <p:regular r:id="rId43"/>
      <p:bold r:id="rId44"/>
      <p:italic r:id="rId45"/>
      <p:boldItalic r:id="rId46"/>
    </p:embeddedFont>
    <p:embeddedFont>
      <p:font typeface="Roboto Mono Light" panose="020F0302020204030204" pitchFamily="34" charset="0"/>
      <p:regular r:id="rId47"/>
      <p:bold r:id="rId48"/>
      <p:italic r:id="rId49"/>
      <p:boldItalic r:id="rId50"/>
    </p:embeddedFont>
    <p:embeddedFont>
      <p:font typeface="Roboto Mono Medium"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B5EA0D-F9EC-43D4-8C85-B13E740F37E8}">
  <a:tblStyle styleId="{D2B5EA0D-F9EC-43D4-8C85-B13E740F37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726"/>
  </p:normalViewPr>
  <p:slideViewPr>
    <p:cSldViewPr snapToGrid="0">
      <p:cViewPr varScale="1">
        <p:scale>
          <a:sx n="165" d="100"/>
          <a:sy n="165" d="100"/>
        </p:scale>
        <p:origin x="2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4aa67ac488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4aa67ac488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4aa67ac488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4aa67ac488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4aa67ac488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4aa67ac488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wanted to experiment with models trained locally, ones that could give us good results despite the vast amount of data in limited resources. Because in the real world we’d like to deploy solutions that work well with lesser compute, lesser carbon footprint etc.</a:t>
            </a:r>
            <a:endParaRPr/>
          </a:p>
          <a:p>
            <a:pPr marL="0" lvl="0" indent="0" algn="l" rtl="0">
              <a:spcBef>
                <a:spcPts val="0"/>
              </a:spcBef>
              <a:spcAft>
                <a:spcPts val="0"/>
              </a:spcAft>
              <a:buNone/>
            </a:pPr>
            <a:r>
              <a:rPr lang="en"/>
              <a:t>So here we’ve displayed the models that performed the best.</a:t>
            </a:r>
            <a:endParaRPr/>
          </a:p>
          <a:p>
            <a:pPr marL="0" lvl="0" indent="0" algn="l" rtl="0">
              <a:spcBef>
                <a:spcPts val="0"/>
              </a:spcBef>
              <a:spcAft>
                <a:spcPts val="0"/>
              </a:spcAft>
              <a:buNone/>
            </a:pPr>
            <a:r>
              <a:rPr lang="en"/>
              <a:t>Both models are trained in batches.</a:t>
            </a:r>
            <a:endParaRPr/>
          </a:p>
          <a:p>
            <a:pPr marL="0" lvl="0" indent="0" algn="l" rtl="0">
              <a:spcBef>
                <a:spcPts val="0"/>
              </a:spcBef>
              <a:spcAft>
                <a:spcPts val="0"/>
              </a:spcAft>
              <a:buNone/>
            </a:pPr>
            <a:r>
              <a:rPr lang="en"/>
              <a:t>Employ early stopping with a patience of 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4aa67ac488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4aa67ac488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Inspired by elastic net that combines L1 &amp; L2 regularization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4aa67ac488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4aa67ac488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4aa67ac488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4aa67ac488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RoBERTA mobilenet model did not perform very well despite tuning an alpha parameter across epochs compared to bilstm efficientnet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4aa67ac488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4aa67ac488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4aa67ac488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4aa67ac488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4aa67ac488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34aa67ac488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4aa67ac488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4aa67ac488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objective was to use multimodal data but we wanted to compare with just text as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34ba20b90b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34ba20b90b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4aa67ac48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4aa67ac48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4aa67ac488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4aa67ac488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4aa67ac488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4aa67ac488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4b0e55a99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4b0e55a99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4aa67ac488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34aa67ac488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4aa67ac488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4aa67ac488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dataset was crowd sourced annotated.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4ab2cd8c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4ab2cd8c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1 - Class distribution - Can be used to explain class imbalance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4ab2cd8ca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4ab2cd8c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1 - common label combinations - Can be used to explain ‘Subjectivity in labels’ challenge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4b0e55a99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4b0e55a99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1 - common label combinations - Can be used to explain ‘Subjectivity in labels’ challenge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4aa67ac488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4aa67ac488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4aa67ac488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4aa67ac488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4aa67ac488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4aa67ac488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114300" y="92175"/>
            <a:ext cx="8915400" cy="2353800"/>
          </a:xfrm>
          <a:prstGeom prst="rect">
            <a:avLst/>
          </a:prstGeom>
        </p:spPr>
        <p:txBody>
          <a:bodyPr spcFirstLastPara="1" wrap="square" lIns="91425" tIns="91425" rIns="91425" bIns="91425" anchor="t" anchorCtr="0">
            <a:noAutofit/>
          </a:bodyPr>
          <a:lstStyle>
            <a:lvl1pPr lvl="0">
              <a:spcBef>
                <a:spcPts val="0"/>
              </a:spcBef>
              <a:spcAft>
                <a:spcPts val="0"/>
              </a:spcAft>
              <a:buSzPts val="15900"/>
              <a:buNone/>
              <a:defRPr sz="15900"/>
            </a:lvl1pPr>
            <a:lvl2pPr lvl="1">
              <a:spcBef>
                <a:spcPts val="0"/>
              </a:spcBef>
              <a:spcAft>
                <a:spcPts val="0"/>
              </a:spcAft>
              <a:buSzPts val="15900"/>
              <a:buNone/>
              <a:defRPr sz="15900"/>
            </a:lvl2pPr>
            <a:lvl3pPr lvl="2">
              <a:spcBef>
                <a:spcPts val="0"/>
              </a:spcBef>
              <a:spcAft>
                <a:spcPts val="0"/>
              </a:spcAft>
              <a:buSzPts val="15900"/>
              <a:buNone/>
              <a:defRPr sz="15900"/>
            </a:lvl3pPr>
            <a:lvl4pPr lvl="3">
              <a:spcBef>
                <a:spcPts val="0"/>
              </a:spcBef>
              <a:spcAft>
                <a:spcPts val="0"/>
              </a:spcAft>
              <a:buSzPts val="15900"/>
              <a:buNone/>
              <a:defRPr sz="15900"/>
            </a:lvl4pPr>
            <a:lvl5pPr lvl="4">
              <a:spcBef>
                <a:spcPts val="0"/>
              </a:spcBef>
              <a:spcAft>
                <a:spcPts val="0"/>
              </a:spcAft>
              <a:buSzPts val="15900"/>
              <a:buNone/>
              <a:defRPr sz="15900"/>
            </a:lvl5pPr>
            <a:lvl6pPr lvl="5">
              <a:spcBef>
                <a:spcPts val="0"/>
              </a:spcBef>
              <a:spcAft>
                <a:spcPts val="0"/>
              </a:spcAft>
              <a:buSzPts val="15900"/>
              <a:buNone/>
              <a:defRPr sz="15900"/>
            </a:lvl6pPr>
            <a:lvl7pPr lvl="6">
              <a:spcBef>
                <a:spcPts val="0"/>
              </a:spcBef>
              <a:spcAft>
                <a:spcPts val="0"/>
              </a:spcAft>
              <a:buSzPts val="15900"/>
              <a:buNone/>
              <a:defRPr sz="15900"/>
            </a:lvl7pPr>
            <a:lvl8pPr lvl="7">
              <a:spcBef>
                <a:spcPts val="0"/>
              </a:spcBef>
              <a:spcAft>
                <a:spcPts val="0"/>
              </a:spcAft>
              <a:buSzPts val="15900"/>
              <a:buNone/>
              <a:defRPr sz="15900"/>
            </a:lvl8pPr>
            <a:lvl9pPr lvl="8">
              <a:spcBef>
                <a:spcPts val="0"/>
              </a:spcBef>
              <a:spcAft>
                <a:spcPts val="0"/>
              </a:spcAft>
              <a:buSzPts val="15900"/>
              <a:buNone/>
              <a:defRPr sz="15900"/>
            </a:lvl9pPr>
          </a:lstStyle>
          <a:p>
            <a:endParaRPr/>
          </a:p>
        </p:txBody>
      </p:sp>
      <p:sp>
        <p:nvSpPr>
          <p:cNvPr id="10" name="Google Shape;10;p2"/>
          <p:cNvSpPr/>
          <p:nvPr/>
        </p:nvSpPr>
        <p:spPr>
          <a:xfrm>
            <a:off x="4249625" y="3488450"/>
            <a:ext cx="4665900" cy="1431600"/>
          </a:xfrm>
          <a:prstGeom prst="roundRect">
            <a:avLst>
              <a:gd name="adj" fmla="val 8852"/>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1;p2"/>
          <p:cNvSpPr txBox="1">
            <a:spLocks noGrp="1"/>
          </p:cNvSpPr>
          <p:nvPr>
            <p:ph type="title" idx="2"/>
          </p:nvPr>
        </p:nvSpPr>
        <p:spPr>
          <a:xfrm>
            <a:off x="4637775" y="3665450"/>
            <a:ext cx="4041000" cy="1254600"/>
          </a:xfrm>
          <a:prstGeom prst="rect">
            <a:avLst/>
          </a:prstGeom>
        </p:spPr>
        <p:txBody>
          <a:bodyPr spcFirstLastPara="1" wrap="square" lIns="91425" tIns="91425" rIns="91425" bIns="91425" anchor="b" anchorCtr="0">
            <a:normAutofit/>
          </a:bodyPr>
          <a:lstStyle>
            <a:lvl1pPr lvl="0">
              <a:spcBef>
                <a:spcPts val="0"/>
              </a:spcBef>
              <a:spcAft>
                <a:spcPts val="0"/>
              </a:spcAft>
              <a:buSzPts val="7000"/>
              <a:buNone/>
              <a:defRPr sz="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etitive Analysis">
  <p:cSld name="CUSTOM_13">
    <p:spTree>
      <p:nvGrpSpPr>
        <p:cNvPr id="1" name="Shape 111"/>
        <p:cNvGrpSpPr/>
        <p:nvPr/>
      </p:nvGrpSpPr>
      <p:grpSpPr>
        <a:xfrm>
          <a:off x="0" y="0"/>
          <a:ext cx="0" cy="0"/>
          <a:chOff x="0" y="0"/>
          <a:chExt cx="0" cy="0"/>
        </a:xfrm>
      </p:grpSpPr>
      <p:sp>
        <p:nvSpPr>
          <p:cNvPr id="112" name="Google Shape;112;p11"/>
          <p:cNvSpPr/>
          <p:nvPr/>
        </p:nvSpPr>
        <p:spPr>
          <a:xfrm>
            <a:off x="228625" y="223625"/>
            <a:ext cx="8686800" cy="1180200"/>
          </a:xfrm>
          <a:prstGeom prst="roundRect">
            <a:avLst>
              <a:gd name="adj" fmla="val 1176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1"/>
          <p:cNvSpPr txBox="1">
            <a:spLocks noGrp="1"/>
          </p:cNvSpPr>
          <p:nvPr>
            <p:ph type="title"/>
          </p:nvPr>
        </p:nvSpPr>
        <p:spPr>
          <a:xfrm>
            <a:off x="342900" y="269025"/>
            <a:ext cx="4291800" cy="8505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1"/>
          <p:cNvSpPr txBox="1">
            <a:spLocks noGrp="1"/>
          </p:cNvSpPr>
          <p:nvPr>
            <p:ph type="body" idx="1"/>
          </p:nvPr>
        </p:nvSpPr>
        <p:spPr>
          <a:xfrm>
            <a:off x="5349150" y="269025"/>
            <a:ext cx="3457500" cy="748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15" name="Google Shape;115;p11"/>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 name="Google Shape;116;p11"/>
          <p:cNvSpPr txBox="1">
            <a:spLocks noGrp="1"/>
          </p:cNvSpPr>
          <p:nvPr>
            <p:ph type="subTitle" idx="2"/>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17" name="Google Shape;117;p11"/>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dgeting plan">
  <p:cSld name="CUSTOM_14">
    <p:spTree>
      <p:nvGrpSpPr>
        <p:cNvPr id="1" name="Shape 118"/>
        <p:cNvGrpSpPr/>
        <p:nvPr/>
      </p:nvGrpSpPr>
      <p:grpSpPr>
        <a:xfrm>
          <a:off x="0" y="0"/>
          <a:ext cx="0" cy="0"/>
          <a:chOff x="0" y="0"/>
          <a:chExt cx="0" cy="0"/>
        </a:xfrm>
      </p:grpSpPr>
      <p:sp>
        <p:nvSpPr>
          <p:cNvPr id="119" name="Google Shape;119;p12"/>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2"/>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12"/>
          <p:cNvSpPr txBox="1">
            <a:spLocks noGrp="1"/>
          </p:cNvSpPr>
          <p:nvPr>
            <p:ph type="title"/>
          </p:nvPr>
        </p:nvSpPr>
        <p:spPr>
          <a:xfrm>
            <a:off x="228600" y="223625"/>
            <a:ext cx="7978500" cy="3795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2"/>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p:cSld name="CUSTOM_1">
    <p:bg>
      <p:bgPr>
        <a:solidFill>
          <a:schemeClr val="accent1"/>
        </a:solidFill>
        <a:effectLst/>
      </p:bgPr>
    </p:bg>
    <p:spTree>
      <p:nvGrpSpPr>
        <p:cNvPr id="1" name="Shape 123"/>
        <p:cNvGrpSpPr/>
        <p:nvPr/>
      </p:nvGrpSpPr>
      <p:grpSpPr>
        <a:xfrm>
          <a:off x="0" y="0"/>
          <a:ext cx="0" cy="0"/>
          <a:chOff x="0" y="0"/>
          <a:chExt cx="0" cy="0"/>
        </a:xfrm>
      </p:grpSpPr>
      <p:sp>
        <p:nvSpPr>
          <p:cNvPr id="124" name="Google Shape;124;p13"/>
          <p:cNvSpPr/>
          <p:nvPr/>
        </p:nvSpPr>
        <p:spPr>
          <a:xfrm>
            <a:off x="228600" y="223625"/>
            <a:ext cx="8686800" cy="1180200"/>
          </a:xfrm>
          <a:prstGeom prst="roundRect">
            <a:avLst>
              <a:gd name="adj" fmla="val 1176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3"/>
          <p:cNvSpPr txBox="1">
            <a:spLocks noGrp="1"/>
          </p:cNvSpPr>
          <p:nvPr>
            <p:ph type="title"/>
          </p:nvPr>
        </p:nvSpPr>
        <p:spPr>
          <a:xfrm>
            <a:off x="342900" y="269025"/>
            <a:ext cx="4141200" cy="101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26" name="Google Shape;126;p13"/>
          <p:cNvSpPr>
            <a:spLocks noGrp="1"/>
          </p:cNvSpPr>
          <p:nvPr>
            <p:ph type="pic" idx="2"/>
          </p:nvPr>
        </p:nvSpPr>
        <p:spPr>
          <a:xfrm>
            <a:off x="228375" y="1508150"/>
            <a:ext cx="2082900" cy="3138900"/>
          </a:xfrm>
          <a:prstGeom prst="roundRect">
            <a:avLst>
              <a:gd name="adj" fmla="val 16667"/>
            </a:avLst>
          </a:prstGeom>
          <a:noFill/>
          <a:ln>
            <a:noFill/>
          </a:ln>
        </p:spPr>
      </p:sp>
      <p:sp>
        <p:nvSpPr>
          <p:cNvPr id="127" name="Google Shape;127;p13"/>
          <p:cNvSpPr/>
          <p:nvPr/>
        </p:nvSpPr>
        <p:spPr>
          <a:xfrm>
            <a:off x="228600" y="4820575"/>
            <a:ext cx="8686800" cy="188700"/>
          </a:xfrm>
          <a:prstGeom prst="roundRect">
            <a:avLst>
              <a:gd name="adj" fmla="val 311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13"/>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chivo"/>
              <a:buNone/>
              <a:defRPr sz="800" b="0">
                <a:latin typeface="Archivo"/>
                <a:ea typeface="Archivo"/>
                <a:cs typeface="Archivo"/>
                <a:sym typeface="Archivo"/>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29" name="Google Shape;129;p13"/>
          <p:cNvSpPr>
            <a:spLocks noGrp="1"/>
          </p:cNvSpPr>
          <p:nvPr>
            <p:ph type="pic" idx="3"/>
          </p:nvPr>
        </p:nvSpPr>
        <p:spPr>
          <a:xfrm>
            <a:off x="2431158" y="1508150"/>
            <a:ext cx="2082900" cy="3138900"/>
          </a:xfrm>
          <a:prstGeom prst="roundRect">
            <a:avLst>
              <a:gd name="adj" fmla="val 16667"/>
            </a:avLst>
          </a:prstGeom>
          <a:noFill/>
          <a:ln>
            <a:noFill/>
          </a:ln>
        </p:spPr>
      </p:sp>
      <p:sp>
        <p:nvSpPr>
          <p:cNvPr id="130" name="Google Shape;130;p13"/>
          <p:cNvSpPr>
            <a:spLocks noGrp="1"/>
          </p:cNvSpPr>
          <p:nvPr>
            <p:ph type="pic" idx="4"/>
          </p:nvPr>
        </p:nvSpPr>
        <p:spPr>
          <a:xfrm>
            <a:off x="4633942" y="1508150"/>
            <a:ext cx="2082900" cy="3138900"/>
          </a:xfrm>
          <a:prstGeom prst="roundRect">
            <a:avLst>
              <a:gd name="adj" fmla="val 16667"/>
            </a:avLst>
          </a:prstGeom>
          <a:noFill/>
          <a:ln>
            <a:noFill/>
          </a:ln>
        </p:spPr>
      </p:sp>
      <p:sp>
        <p:nvSpPr>
          <p:cNvPr id="131" name="Google Shape;131;p13"/>
          <p:cNvSpPr>
            <a:spLocks noGrp="1"/>
          </p:cNvSpPr>
          <p:nvPr>
            <p:ph type="pic" idx="5"/>
          </p:nvPr>
        </p:nvSpPr>
        <p:spPr>
          <a:xfrm>
            <a:off x="6836725" y="1508150"/>
            <a:ext cx="2082900" cy="3138900"/>
          </a:xfrm>
          <a:prstGeom prst="roundRect">
            <a:avLst>
              <a:gd name="adj" fmla="val 16667"/>
            </a:avLst>
          </a:prstGeom>
          <a:noFill/>
          <a:ln>
            <a:noFill/>
          </a:ln>
        </p:spPr>
      </p:sp>
      <p:sp>
        <p:nvSpPr>
          <p:cNvPr id="132" name="Google Shape;132;p13"/>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dk1"/>
                </a:solidFill>
                <a:latin typeface="Archivo"/>
                <a:ea typeface="Archivo"/>
                <a:cs typeface="Archivo"/>
                <a:sym typeface="Archivo"/>
              </a:rPr>
              <a:t>‹#›</a:t>
            </a:fld>
            <a:endParaRPr sz="800">
              <a:solidFill>
                <a:schemeClr val="dk1"/>
              </a:solidFill>
              <a:latin typeface="Archivo"/>
              <a:ea typeface="Archivo"/>
              <a:cs typeface="Archivo"/>
              <a:sym typeface="Ar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get Market">
  <p:cSld name="CUSTOM_2">
    <p:spTree>
      <p:nvGrpSpPr>
        <p:cNvPr id="1" name="Shape 133"/>
        <p:cNvGrpSpPr/>
        <p:nvPr/>
      </p:nvGrpSpPr>
      <p:grpSpPr>
        <a:xfrm>
          <a:off x="0" y="0"/>
          <a:ext cx="0" cy="0"/>
          <a:chOff x="0" y="0"/>
          <a:chExt cx="0" cy="0"/>
        </a:xfrm>
      </p:grpSpPr>
      <p:sp>
        <p:nvSpPr>
          <p:cNvPr id="134" name="Google Shape;134;p14"/>
          <p:cNvSpPr/>
          <p:nvPr/>
        </p:nvSpPr>
        <p:spPr>
          <a:xfrm>
            <a:off x="228600" y="3378300"/>
            <a:ext cx="5000700" cy="1268700"/>
          </a:xfrm>
          <a:prstGeom prst="roundRect">
            <a:avLst>
              <a:gd name="adj" fmla="val 1428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Google Shape;135;p14"/>
          <p:cNvSpPr/>
          <p:nvPr/>
        </p:nvSpPr>
        <p:spPr>
          <a:xfrm>
            <a:off x="228600" y="223625"/>
            <a:ext cx="5000700" cy="924600"/>
          </a:xfrm>
          <a:prstGeom prst="roundRect">
            <a:avLst>
              <a:gd name="adj" fmla="val 1975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14"/>
          <p:cNvSpPr>
            <a:spLocks noGrp="1"/>
          </p:cNvSpPr>
          <p:nvPr>
            <p:ph type="pic" idx="2"/>
          </p:nvPr>
        </p:nvSpPr>
        <p:spPr>
          <a:xfrm>
            <a:off x="5349150" y="223625"/>
            <a:ext cx="3566400" cy="4423500"/>
          </a:xfrm>
          <a:prstGeom prst="roundRect">
            <a:avLst>
              <a:gd name="adj" fmla="val 16667"/>
            </a:avLst>
          </a:prstGeom>
          <a:noFill/>
          <a:ln>
            <a:noFill/>
          </a:ln>
        </p:spPr>
      </p:sp>
      <p:sp>
        <p:nvSpPr>
          <p:cNvPr id="137" name="Google Shape;137;p14"/>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 name="Google Shape;138;p14"/>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39" name="Google Shape;139;p14"/>
          <p:cNvSpPr/>
          <p:nvPr/>
        </p:nvSpPr>
        <p:spPr>
          <a:xfrm>
            <a:off x="228600" y="1275183"/>
            <a:ext cx="5000700" cy="924600"/>
          </a:xfrm>
          <a:prstGeom prst="roundRect">
            <a:avLst>
              <a:gd name="adj" fmla="val 1975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4"/>
          <p:cNvSpPr/>
          <p:nvPr/>
        </p:nvSpPr>
        <p:spPr>
          <a:xfrm>
            <a:off x="228600" y="2326742"/>
            <a:ext cx="5000700" cy="924600"/>
          </a:xfrm>
          <a:prstGeom prst="roundRect">
            <a:avLst>
              <a:gd name="adj" fmla="val 1975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14"/>
          <p:cNvSpPr txBox="1">
            <a:spLocks noGrp="1"/>
          </p:cNvSpPr>
          <p:nvPr>
            <p:ph type="subTitle" idx="3"/>
          </p:nvPr>
        </p:nvSpPr>
        <p:spPr>
          <a:xfrm>
            <a:off x="342900" y="223625"/>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42" name="Google Shape;142;p14"/>
          <p:cNvSpPr txBox="1">
            <a:spLocks noGrp="1"/>
          </p:cNvSpPr>
          <p:nvPr>
            <p:ph type="body" idx="4"/>
          </p:nvPr>
        </p:nvSpPr>
        <p:spPr>
          <a:xfrm>
            <a:off x="2491100" y="223625"/>
            <a:ext cx="27381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43" name="Google Shape;143;p14"/>
          <p:cNvSpPr txBox="1">
            <a:spLocks noGrp="1"/>
          </p:cNvSpPr>
          <p:nvPr>
            <p:ph type="subTitle" idx="5"/>
          </p:nvPr>
        </p:nvSpPr>
        <p:spPr>
          <a:xfrm>
            <a:off x="342947" y="1275188"/>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44" name="Google Shape;144;p14"/>
          <p:cNvSpPr txBox="1">
            <a:spLocks noGrp="1"/>
          </p:cNvSpPr>
          <p:nvPr>
            <p:ph type="body" idx="6"/>
          </p:nvPr>
        </p:nvSpPr>
        <p:spPr>
          <a:xfrm>
            <a:off x="2491150" y="1275188"/>
            <a:ext cx="27381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45" name="Google Shape;145;p14"/>
          <p:cNvSpPr txBox="1">
            <a:spLocks noGrp="1"/>
          </p:cNvSpPr>
          <p:nvPr>
            <p:ph type="subTitle" idx="7"/>
          </p:nvPr>
        </p:nvSpPr>
        <p:spPr>
          <a:xfrm>
            <a:off x="342947" y="2326750"/>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46" name="Google Shape;146;p14"/>
          <p:cNvSpPr txBox="1">
            <a:spLocks noGrp="1"/>
          </p:cNvSpPr>
          <p:nvPr>
            <p:ph type="body" idx="8"/>
          </p:nvPr>
        </p:nvSpPr>
        <p:spPr>
          <a:xfrm>
            <a:off x="2491150" y="2326750"/>
            <a:ext cx="27381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47" name="Google Shape;147;p14"/>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148" name="Google Shape;148;p14"/>
          <p:cNvSpPr txBox="1">
            <a:spLocks noGrp="1"/>
          </p:cNvSpPr>
          <p:nvPr>
            <p:ph type="title"/>
          </p:nvPr>
        </p:nvSpPr>
        <p:spPr>
          <a:xfrm>
            <a:off x="342900" y="3423725"/>
            <a:ext cx="3457200" cy="973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pperation slide">
  <p:cSld name="CUSTOM_12">
    <p:spTree>
      <p:nvGrpSpPr>
        <p:cNvPr id="1" name="Shape 149"/>
        <p:cNvGrpSpPr/>
        <p:nvPr/>
      </p:nvGrpSpPr>
      <p:grpSpPr>
        <a:xfrm>
          <a:off x="0" y="0"/>
          <a:ext cx="0" cy="0"/>
          <a:chOff x="0" y="0"/>
          <a:chExt cx="0" cy="0"/>
        </a:xfrm>
      </p:grpSpPr>
      <p:sp>
        <p:nvSpPr>
          <p:cNvPr id="150" name="Google Shape;150;p15"/>
          <p:cNvSpPr/>
          <p:nvPr/>
        </p:nvSpPr>
        <p:spPr>
          <a:xfrm>
            <a:off x="228600" y="3378300"/>
            <a:ext cx="8686800" cy="1245300"/>
          </a:xfrm>
          <a:prstGeom prst="roundRect">
            <a:avLst>
              <a:gd name="adj" fmla="val 1428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 name="Google Shape;151;p15"/>
          <p:cNvSpPr/>
          <p:nvPr/>
        </p:nvSpPr>
        <p:spPr>
          <a:xfrm>
            <a:off x="228600" y="223625"/>
            <a:ext cx="4286100" cy="924600"/>
          </a:xfrm>
          <a:prstGeom prst="roundRect">
            <a:avLst>
              <a:gd name="adj" fmla="val 1975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 name="Google Shape;152;p15"/>
          <p:cNvSpPr/>
          <p:nvPr/>
        </p:nvSpPr>
        <p:spPr>
          <a:xfrm>
            <a:off x="228600" y="1275183"/>
            <a:ext cx="4286100" cy="924600"/>
          </a:xfrm>
          <a:prstGeom prst="roundRect">
            <a:avLst>
              <a:gd name="adj" fmla="val 1975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5"/>
          <p:cNvSpPr/>
          <p:nvPr/>
        </p:nvSpPr>
        <p:spPr>
          <a:xfrm>
            <a:off x="228600" y="2326742"/>
            <a:ext cx="4286100" cy="924600"/>
          </a:xfrm>
          <a:prstGeom prst="roundRect">
            <a:avLst>
              <a:gd name="adj" fmla="val 1975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5"/>
          <p:cNvSpPr txBox="1">
            <a:spLocks noGrp="1"/>
          </p:cNvSpPr>
          <p:nvPr>
            <p:ph type="title"/>
          </p:nvPr>
        </p:nvSpPr>
        <p:spPr>
          <a:xfrm>
            <a:off x="345750" y="3423713"/>
            <a:ext cx="4168800" cy="973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55" name="Google Shape;155;p15"/>
          <p:cNvSpPr txBox="1">
            <a:spLocks noGrp="1"/>
          </p:cNvSpPr>
          <p:nvPr>
            <p:ph type="subTitle" idx="1"/>
          </p:nvPr>
        </p:nvSpPr>
        <p:spPr>
          <a:xfrm>
            <a:off x="342900" y="223625"/>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56" name="Google Shape;156;p15"/>
          <p:cNvSpPr txBox="1">
            <a:spLocks noGrp="1"/>
          </p:cNvSpPr>
          <p:nvPr>
            <p:ph type="body" idx="2"/>
          </p:nvPr>
        </p:nvSpPr>
        <p:spPr>
          <a:xfrm>
            <a:off x="2167777" y="223625"/>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57" name="Google Shape;157;p15"/>
          <p:cNvSpPr txBox="1">
            <a:spLocks noGrp="1"/>
          </p:cNvSpPr>
          <p:nvPr>
            <p:ph type="subTitle" idx="3"/>
          </p:nvPr>
        </p:nvSpPr>
        <p:spPr>
          <a:xfrm>
            <a:off x="342947" y="1275188"/>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58" name="Google Shape;158;p15"/>
          <p:cNvSpPr txBox="1">
            <a:spLocks noGrp="1"/>
          </p:cNvSpPr>
          <p:nvPr>
            <p:ph type="body" idx="4"/>
          </p:nvPr>
        </p:nvSpPr>
        <p:spPr>
          <a:xfrm>
            <a:off x="2167820" y="1275188"/>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59" name="Google Shape;159;p15"/>
          <p:cNvSpPr txBox="1">
            <a:spLocks noGrp="1"/>
          </p:cNvSpPr>
          <p:nvPr>
            <p:ph type="subTitle" idx="5"/>
          </p:nvPr>
        </p:nvSpPr>
        <p:spPr>
          <a:xfrm>
            <a:off x="342947" y="2326750"/>
            <a:ext cx="202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60" name="Google Shape;160;p15"/>
          <p:cNvSpPr txBox="1">
            <a:spLocks noGrp="1"/>
          </p:cNvSpPr>
          <p:nvPr>
            <p:ph type="body" idx="6"/>
          </p:nvPr>
        </p:nvSpPr>
        <p:spPr>
          <a:xfrm>
            <a:off x="2167820" y="2326750"/>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61" name="Google Shape;161;p15"/>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 name="Google Shape;162;p15"/>
          <p:cNvSpPr txBox="1">
            <a:spLocks noGrp="1"/>
          </p:cNvSpPr>
          <p:nvPr>
            <p:ph type="subTitle" idx="7"/>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63" name="Google Shape;163;p15"/>
          <p:cNvSpPr/>
          <p:nvPr/>
        </p:nvSpPr>
        <p:spPr>
          <a:xfrm>
            <a:off x="4635138" y="223638"/>
            <a:ext cx="4286100" cy="924600"/>
          </a:xfrm>
          <a:prstGeom prst="roundRect">
            <a:avLst>
              <a:gd name="adj" fmla="val 1975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15"/>
          <p:cNvSpPr/>
          <p:nvPr/>
        </p:nvSpPr>
        <p:spPr>
          <a:xfrm>
            <a:off x="4635138" y="1275196"/>
            <a:ext cx="4286100" cy="924600"/>
          </a:xfrm>
          <a:prstGeom prst="roundRect">
            <a:avLst>
              <a:gd name="adj" fmla="val 1975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165;p15"/>
          <p:cNvSpPr/>
          <p:nvPr/>
        </p:nvSpPr>
        <p:spPr>
          <a:xfrm>
            <a:off x="4635138" y="2326754"/>
            <a:ext cx="4286100" cy="924600"/>
          </a:xfrm>
          <a:prstGeom prst="roundRect">
            <a:avLst>
              <a:gd name="adj" fmla="val 1975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15"/>
          <p:cNvSpPr txBox="1">
            <a:spLocks noGrp="1"/>
          </p:cNvSpPr>
          <p:nvPr>
            <p:ph type="subTitle" idx="8"/>
          </p:nvPr>
        </p:nvSpPr>
        <p:spPr>
          <a:xfrm>
            <a:off x="4749850" y="223650"/>
            <a:ext cx="190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67" name="Google Shape;167;p15"/>
          <p:cNvSpPr txBox="1">
            <a:spLocks noGrp="1"/>
          </p:cNvSpPr>
          <p:nvPr>
            <p:ph type="body" idx="9"/>
          </p:nvPr>
        </p:nvSpPr>
        <p:spPr>
          <a:xfrm>
            <a:off x="6574314" y="223638"/>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68" name="Google Shape;168;p15"/>
          <p:cNvSpPr txBox="1">
            <a:spLocks noGrp="1"/>
          </p:cNvSpPr>
          <p:nvPr>
            <p:ph type="subTitle" idx="13"/>
          </p:nvPr>
        </p:nvSpPr>
        <p:spPr>
          <a:xfrm>
            <a:off x="4749894" y="1275213"/>
            <a:ext cx="190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69" name="Google Shape;169;p15"/>
          <p:cNvSpPr txBox="1">
            <a:spLocks noGrp="1"/>
          </p:cNvSpPr>
          <p:nvPr>
            <p:ph type="body" idx="14"/>
          </p:nvPr>
        </p:nvSpPr>
        <p:spPr>
          <a:xfrm>
            <a:off x="6574357" y="1275200"/>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70" name="Google Shape;170;p15"/>
          <p:cNvSpPr txBox="1">
            <a:spLocks noGrp="1"/>
          </p:cNvSpPr>
          <p:nvPr>
            <p:ph type="subTitle" idx="15"/>
          </p:nvPr>
        </p:nvSpPr>
        <p:spPr>
          <a:xfrm>
            <a:off x="4749894" y="2326775"/>
            <a:ext cx="1908300" cy="92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171" name="Google Shape;171;p15"/>
          <p:cNvSpPr txBox="1">
            <a:spLocks noGrp="1"/>
          </p:cNvSpPr>
          <p:nvPr>
            <p:ph type="body" idx="16"/>
          </p:nvPr>
        </p:nvSpPr>
        <p:spPr>
          <a:xfrm>
            <a:off x="6574357" y="2326763"/>
            <a:ext cx="2346900" cy="9246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72" name="Google Shape;172;p15"/>
          <p:cNvSpPr txBox="1">
            <a:spLocks noGrp="1"/>
          </p:cNvSpPr>
          <p:nvPr>
            <p:ph type="body" idx="17"/>
          </p:nvPr>
        </p:nvSpPr>
        <p:spPr>
          <a:xfrm>
            <a:off x="4634650" y="3423725"/>
            <a:ext cx="3452100" cy="748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73" name="Google Shape;173;p15"/>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cess">
  <p:cSld name="CUSTOM_4">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228600" y="223625"/>
            <a:ext cx="3571500" cy="8403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16"/>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7" name="Google Shape;177;p16"/>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78" name="Google Shape;178;p16"/>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e Chart">
  <p:cSld name="CUSTOM_3">
    <p:spTree>
      <p:nvGrpSpPr>
        <p:cNvPr id="1" name="Shape 179"/>
        <p:cNvGrpSpPr/>
        <p:nvPr/>
      </p:nvGrpSpPr>
      <p:grpSpPr>
        <a:xfrm>
          <a:off x="0" y="0"/>
          <a:ext cx="0" cy="0"/>
          <a:chOff x="0" y="0"/>
          <a:chExt cx="0" cy="0"/>
        </a:xfrm>
      </p:grpSpPr>
      <p:sp>
        <p:nvSpPr>
          <p:cNvPr id="180" name="Google Shape;180;p17"/>
          <p:cNvSpPr/>
          <p:nvPr/>
        </p:nvSpPr>
        <p:spPr>
          <a:xfrm>
            <a:off x="228600" y="223625"/>
            <a:ext cx="4286100" cy="16179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17"/>
          <p:cNvSpPr/>
          <p:nvPr/>
        </p:nvSpPr>
        <p:spPr>
          <a:xfrm>
            <a:off x="228600" y="2007883"/>
            <a:ext cx="4286100" cy="2639100"/>
          </a:xfrm>
          <a:prstGeom prst="roundRect">
            <a:avLst>
              <a:gd name="adj" fmla="val 945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17"/>
          <p:cNvSpPr/>
          <p:nvPr/>
        </p:nvSpPr>
        <p:spPr>
          <a:xfrm>
            <a:off x="4635150" y="223620"/>
            <a:ext cx="4286100" cy="4423500"/>
          </a:xfrm>
          <a:prstGeom prst="roundRect">
            <a:avLst>
              <a:gd name="adj" fmla="val 945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17"/>
          <p:cNvSpPr txBox="1">
            <a:spLocks noGrp="1"/>
          </p:cNvSpPr>
          <p:nvPr>
            <p:ph type="title"/>
          </p:nvPr>
        </p:nvSpPr>
        <p:spPr>
          <a:xfrm>
            <a:off x="486900" y="313025"/>
            <a:ext cx="3768600" cy="1439100"/>
          </a:xfrm>
          <a:prstGeom prst="rect">
            <a:avLst/>
          </a:prstGeom>
        </p:spPr>
        <p:txBody>
          <a:bodyPr spcFirstLastPara="1" wrap="square" lIns="91425" tIns="91425" rIns="91425" bIns="91425" anchor="t" anchorCtr="0">
            <a:noAutofit/>
          </a:bodyPr>
          <a:lstStyle>
            <a:lvl1pPr lvl="0">
              <a:spcBef>
                <a:spcPts val="0"/>
              </a:spcBef>
              <a:spcAft>
                <a:spcPts val="0"/>
              </a:spcAft>
              <a:buSzPts val="15900"/>
              <a:buNone/>
              <a:defRPr sz="15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txBox="1">
            <a:spLocks noGrp="1"/>
          </p:cNvSpPr>
          <p:nvPr>
            <p:ph type="subTitle" idx="1"/>
          </p:nvPr>
        </p:nvSpPr>
        <p:spPr>
          <a:xfrm>
            <a:off x="300250" y="2184550"/>
            <a:ext cx="3609900" cy="497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85" name="Google Shape;185;p17"/>
          <p:cNvSpPr txBox="1">
            <a:spLocks noGrp="1"/>
          </p:cNvSpPr>
          <p:nvPr>
            <p:ph type="body" idx="2"/>
          </p:nvPr>
        </p:nvSpPr>
        <p:spPr>
          <a:xfrm>
            <a:off x="342625" y="2878200"/>
            <a:ext cx="4005600" cy="16179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186" name="Google Shape;186;p17"/>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7"/>
          <p:cNvSpPr txBox="1">
            <a:spLocks noGrp="1"/>
          </p:cNvSpPr>
          <p:nvPr>
            <p:ph type="subTitle" idx="3"/>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88" name="Google Shape;188;p17"/>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nancial breakdown">
  <p:cSld name="CUSTOM_5">
    <p:spTree>
      <p:nvGrpSpPr>
        <p:cNvPr id="1" name="Shape 189"/>
        <p:cNvGrpSpPr/>
        <p:nvPr/>
      </p:nvGrpSpPr>
      <p:grpSpPr>
        <a:xfrm>
          <a:off x="0" y="0"/>
          <a:ext cx="0" cy="0"/>
          <a:chOff x="0" y="0"/>
          <a:chExt cx="0" cy="0"/>
        </a:xfrm>
      </p:grpSpPr>
      <p:sp>
        <p:nvSpPr>
          <p:cNvPr id="190" name="Google Shape;190;p18"/>
          <p:cNvSpPr/>
          <p:nvPr/>
        </p:nvSpPr>
        <p:spPr>
          <a:xfrm>
            <a:off x="228600" y="223625"/>
            <a:ext cx="2817000" cy="3238500"/>
          </a:xfrm>
          <a:prstGeom prst="roundRect">
            <a:avLst>
              <a:gd name="adj" fmla="val 673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191;p18"/>
          <p:cNvSpPr txBox="1">
            <a:spLocks noGrp="1"/>
          </p:cNvSpPr>
          <p:nvPr>
            <p:ph type="title"/>
          </p:nvPr>
        </p:nvSpPr>
        <p:spPr>
          <a:xfrm>
            <a:off x="297725" y="339825"/>
            <a:ext cx="2175600" cy="61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92" name="Google Shape;192;p18"/>
          <p:cNvSpPr txBox="1">
            <a:spLocks noGrp="1"/>
          </p:cNvSpPr>
          <p:nvPr>
            <p:ph type="subTitle" idx="1"/>
          </p:nvPr>
        </p:nvSpPr>
        <p:spPr>
          <a:xfrm>
            <a:off x="286975" y="1833350"/>
            <a:ext cx="2658000" cy="351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93" name="Google Shape;193;p18"/>
          <p:cNvSpPr txBox="1">
            <a:spLocks noGrp="1"/>
          </p:cNvSpPr>
          <p:nvPr>
            <p:ph type="body" idx="2"/>
          </p:nvPr>
        </p:nvSpPr>
        <p:spPr>
          <a:xfrm>
            <a:off x="297713" y="2174175"/>
            <a:ext cx="2647200" cy="1025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94" name="Google Shape;194;p18"/>
          <p:cNvSpPr/>
          <p:nvPr/>
        </p:nvSpPr>
        <p:spPr>
          <a:xfrm>
            <a:off x="3163566" y="1408550"/>
            <a:ext cx="2817000" cy="3238500"/>
          </a:xfrm>
          <a:prstGeom prst="roundRect">
            <a:avLst>
              <a:gd name="adj" fmla="val 686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18"/>
          <p:cNvSpPr txBox="1">
            <a:spLocks noGrp="1"/>
          </p:cNvSpPr>
          <p:nvPr>
            <p:ph type="title" idx="3"/>
          </p:nvPr>
        </p:nvSpPr>
        <p:spPr>
          <a:xfrm>
            <a:off x="3232700" y="1526050"/>
            <a:ext cx="2175600" cy="673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96" name="Google Shape;196;p18"/>
          <p:cNvSpPr txBox="1">
            <a:spLocks noGrp="1"/>
          </p:cNvSpPr>
          <p:nvPr>
            <p:ph type="subTitle" idx="4"/>
          </p:nvPr>
        </p:nvSpPr>
        <p:spPr>
          <a:xfrm>
            <a:off x="3221925" y="3018275"/>
            <a:ext cx="2658000" cy="351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97" name="Google Shape;197;p18"/>
          <p:cNvSpPr txBox="1">
            <a:spLocks noGrp="1"/>
          </p:cNvSpPr>
          <p:nvPr>
            <p:ph type="body" idx="5"/>
          </p:nvPr>
        </p:nvSpPr>
        <p:spPr>
          <a:xfrm>
            <a:off x="3232678" y="3359100"/>
            <a:ext cx="2647200" cy="1025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198" name="Google Shape;198;p18"/>
          <p:cNvSpPr/>
          <p:nvPr/>
        </p:nvSpPr>
        <p:spPr>
          <a:xfrm>
            <a:off x="6098531" y="223625"/>
            <a:ext cx="2817000" cy="3238500"/>
          </a:xfrm>
          <a:prstGeom prst="roundRect">
            <a:avLst>
              <a:gd name="adj" fmla="val 824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18"/>
          <p:cNvSpPr txBox="1">
            <a:spLocks noGrp="1"/>
          </p:cNvSpPr>
          <p:nvPr>
            <p:ph type="title" idx="6"/>
          </p:nvPr>
        </p:nvSpPr>
        <p:spPr>
          <a:xfrm>
            <a:off x="6167650" y="339825"/>
            <a:ext cx="2175600" cy="61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0" name="Google Shape;200;p18"/>
          <p:cNvSpPr txBox="1">
            <a:spLocks noGrp="1"/>
          </p:cNvSpPr>
          <p:nvPr>
            <p:ph type="subTitle" idx="7"/>
          </p:nvPr>
        </p:nvSpPr>
        <p:spPr>
          <a:xfrm>
            <a:off x="6156900" y="1833350"/>
            <a:ext cx="2658000" cy="351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01" name="Google Shape;201;p18"/>
          <p:cNvSpPr txBox="1">
            <a:spLocks noGrp="1"/>
          </p:cNvSpPr>
          <p:nvPr>
            <p:ph type="body" idx="8"/>
          </p:nvPr>
        </p:nvSpPr>
        <p:spPr>
          <a:xfrm>
            <a:off x="6167644" y="2174175"/>
            <a:ext cx="2647200" cy="1025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202" name="Google Shape;202;p18"/>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18"/>
          <p:cNvSpPr txBox="1">
            <a:spLocks noGrp="1"/>
          </p:cNvSpPr>
          <p:nvPr>
            <p:ph type="subTitle" idx="9"/>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204" name="Google Shape;204;p18"/>
          <p:cNvSpPr/>
          <p:nvPr/>
        </p:nvSpPr>
        <p:spPr>
          <a:xfrm>
            <a:off x="176700" y="3614750"/>
            <a:ext cx="2868900" cy="1032300"/>
          </a:xfrm>
          <a:prstGeom prst="roundRect">
            <a:avLst>
              <a:gd name="adj" fmla="val 1789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3163575" y="223625"/>
            <a:ext cx="2817000" cy="1032300"/>
          </a:xfrm>
          <a:prstGeom prst="roundRect">
            <a:avLst>
              <a:gd name="adj" fmla="val 178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p:nvPr/>
        </p:nvSpPr>
        <p:spPr>
          <a:xfrm>
            <a:off x="6098550" y="3614750"/>
            <a:ext cx="2817000" cy="1032300"/>
          </a:xfrm>
          <a:prstGeom prst="roundRect">
            <a:avLst>
              <a:gd name="adj" fmla="val 178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p:cNvSpPr txBox="1">
            <a:spLocks noGrp="1"/>
          </p:cNvSpPr>
          <p:nvPr>
            <p:ph type="title" idx="13"/>
          </p:nvPr>
        </p:nvSpPr>
        <p:spPr>
          <a:xfrm>
            <a:off x="336850" y="3751925"/>
            <a:ext cx="2485800" cy="895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08" name="Google Shape;208;p18"/>
          <p:cNvSpPr txBox="1">
            <a:spLocks noGrp="1"/>
          </p:cNvSpPr>
          <p:nvPr>
            <p:ph type="title" idx="14"/>
          </p:nvPr>
        </p:nvSpPr>
        <p:spPr>
          <a:xfrm>
            <a:off x="3363725" y="339825"/>
            <a:ext cx="2485800" cy="895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09" name="Google Shape;209;p18"/>
          <p:cNvSpPr txBox="1">
            <a:spLocks noGrp="1"/>
          </p:cNvSpPr>
          <p:nvPr>
            <p:ph type="title" idx="15"/>
          </p:nvPr>
        </p:nvSpPr>
        <p:spPr>
          <a:xfrm>
            <a:off x="6098100" y="3751925"/>
            <a:ext cx="2817000" cy="895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9500"/>
              <a:buNone/>
              <a:defRPr sz="95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10" name="Google Shape;210;p18"/>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211" name="Google Shape;211;p18"/>
          <p:cNvSpPr txBox="1"/>
          <p:nvPr/>
        </p:nvSpPr>
        <p:spPr>
          <a:xfrm>
            <a:off x="-2481308" y="1833350"/>
            <a:ext cx="2658000" cy="351000"/>
          </a:xfrm>
          <a:prstGeom prst="rect">
            <a:avLst/>
          </a:prstGeom>
          <a:noFill/>
          <a:ln>
            <a:noFill/>
          </a:ln>
        </p:spPr>
        <p:txBody>
          <a:bodyPr spcFirstLastPara="1" wrap="square" lIns="91425" tIns="91425" rIns="91425" bIns="91425" anchor="t" anchorCtr="0">
            <a:spAutoFit/>
          </a:bodyPr>
          <a:lstStyle/>
          <a:p>
            <a:pPr marL="0" lvl="0" indent="0" algn="l" rtl="0">
              <a:lnSpc>
                <a:spcPct val="60000"/>
              </a:lnSpc>
              <a:spcBef>
                <a:spcPts val="0"/>
              </a:spcBef>
              <a:spcAft>
                <a:spcPts val="0"/>
              </a:spcAft>
              <a:buNone/>
            </a:pPr>
            <a:r>
              <a:rPr lang="en" sz="1800" b="1">
                <a:solidFill>
                  <a:schemeClr val="lt1"/>
                </a:solidFill>
                <a:latin typeface="Darker Grotesque"/>
                <a:ea typeface="Darker Grotesque"/>
                <a:cs typeface="Darker Grotesque"/>
                <a:sym typeface="Darker Grotesque"/>
              </a:rPr>
              <a:t>100K</a:t>
            </a:r>
            <a:endParaRPr sz="1800" b="1">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duct slide">
  <p:cSld name="CUSTOM_10">
    <p:spTree>
      <p:nvGrpSpPr>
        <p:cNvPr id="1" name="Shape 212"/>
        <p:cNvGrpSpPr/>
        <p:nvPr/>
      </p:nvGrpSpPr>
      <p:grpSpPr>
        <a:xfrm>
          <a:off x="0" y="0"/>
          <a:ext cx="0" cy="0"/>
          <a:chOff x="0" y="0"/>
          <a:chExt cx="0" cy="0"/>
        </a:xfrm>
      </p:grpSpPr>
      <p:sp>
        <p:nvSpPr>
          <p:cNvPr id="213" name="Google Shape;213;p19"/>
          <p:cNvSpPr>
            <a:spLocks noGrp="1"/>
          </p:cNvSpPr>
          <p:nvPr>
            <p:ph type="pic" idx="2"/>
          </p:nvPr>
        </p:nvSpPr>
        <p:spPr>
          <a:xfrm>
            <a:off x="228600" y="3200450"/>
            <a:ext cx="8686800" cy="1446600"/>
          </a:xfrm>
          <a:prstGeom prst="roundRect">
            <a:avLst>
              <a:gd name="adj" fmla="val 16667"/>
            </a:avLst>
          </a:prstGeom>
          <a:noFill/>
          <a:ln>
            <a:noFill/>
          </a:ln>
        </p:spPr>
      </p:sp>
      <p:sp>
        <p:nvSpPr>
          <p:cNvPr id="214" name="Google Shape;214;p19"/>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Google Shape;215;p19"/>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216" name="Google Shape;216;p19"/>
          <p:cNvSpPr txBox="1">
            <a:spLocks noGrp="1"/>
          </p:cNvSpPr>
          <p:nvPr>
            <p:ph type="title"/>
          </p:nvPr>
        </p:nvSpPr>
        <p:spPr>
          <a:xfrm>
            <a:off x="228600" y="1917525"/>
            <a:ext cx="8686800" cy="1109400"/>
          </a:xfrm>
          <a:prstGeom prst="rect">
            <a:avLst/>
          </a:prstGeom>
        </p:spPr>
        <p:txBody>
          <a:bodyPr spcFirstLastPara="1" wrap="square" lIns="91425" tIns="91425" rIns="91425" bIns="91425" anchor="t"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endParaRPr/>
          </a:p>
        </p:txBody>
      </p:sp>
      <p:sp>
        <p:nvSpPr>
          <p:cNvPr id="217" name="Google Shape;217;p19"/>
          <p:cNvSpPr txBox="1">
            <a:spLocks noGrp="1"/>
          </p:cNvSpPr>
          <p:nvPr>
            <p:ph type="body" idx="3"/>
          </p:nvPr>
        </p:nvSpPr>
        <p:spPr>
          <a:xfrm>
            <a:off x="5349150" y="248725"/>
            <a:ext cx="3452700" cy="1446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18" name="Google Shape;218;p19"/>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 You">
  <p:cSld name="MAIN_POINT">
    <p:spTree>
      <p:nvGrpSpPr>
        <p:cNvPr id="1" name="Shape 219"/>
        <p:cNvGrpSpPr/>
        <p:nvPr/>
      </p:nvGrpSpPr>
      <p:grpSpPr>
        <a:xfrm>
          <a:off x="0" y="0"/>
          <a:ext cx="0" cy="0"/>
          <a:chOff x="0" y="0"/>
          <a:chExt cx="0" cy="0"/>
        </a:xfrm>
      </p:grpSpPr>
      <p:sp>
        <p:nvSpPr>
          <p:cNvPr id="220" name="Google Shape;220;p20"/>
          <p:cNvSpPr>
            <a:spLocks noGrp="1"/>
          </p:cNvSpPr>
          <p:nvPr>
            <p:ph type="pic" idx="2"/>
          </p:nvPr>
        </p:nvSpPr>
        <p:spPr>
          <a:xfrm>
            <a:off x="228600" y="223625"/>
            <a:ext cx="8686800" cy="1446600"/>
          </a:xfrm>
          <a:prstGeom prst="roundRect">
            <a:avLst>
              <a:gd name="adj" fmla="val 16667"/>
            </a:avLst>
          </a:prstGeom>
          <a:noFill/>
          <a:ln>
            <a:noFill/>
          </a:ln>
        </p:spPr>
      </p:sp>
      <p:sp>
        <p:nvSpPr>
          <p:cNvPr id="221" name="Google Shape;221;p20"/>
          <p:cNvSpPr txBox="1">
            <a:spLocks noGrp="1"/>
          </p:cNvSpPr>
          <p:nvPr>
            <p:ph type="title"/>
          </p:nvPr>
        </p:nvSpPr>
        <p:spPr>
          <a:xfrm>
            <a:off x="2491100" y="1960225"/>
            <a:ext cx="6538500" cy="2959800"/>
          </a:xfrm>
          <a:prstGeom prst="rect">
            <a:avLst/>
          </a:prstGeom>
        </p:spPr>
        <p:txBody>
          <a:bodyPr spcFirstLastPara="1" wrap="square" lIns="91425" tIns="91425" rIns="91425" bIns="91425" anchor="t" anchorCtr="0">
            <a:noAutofit/>
          </a:bodyPr>
          <a:lstStyle>
            <a:lvl1pPr lvl="0" algn="r">
              <a:spcBef>
                <a:spcPts val="0"/>
              </a:spcBef>
              <a:spcAft>
                <a:spcPts val="0"/>
              </a:spcAft>
              <a:buSzPts val="15900"/>
              <a:buNone/>
              <a:defRPr sz="15900"/>
            </a:lvl1pPr>
            <a:lvl2pPr lvl="1" algn="r">
              <a:spcBef>
                <a:spcPts val="0"/>
              </a:spcBef>
              <a:spcAft>
                <a:spcPts val="0"/>
              </a:spcAft>
              <a:buSzPts val="15900"/>
              <a:buNone/>
              <a:defRPr sz="15900"/>
            </a:lvl2pPr>
            <a:lvl3pPr lvl="2" algn="r">
              <a:spcBef>
                <a:spcPts val="0"/>
              </a:spcBef>
              <a:spcAft>
                <a:spcPts val="0"/>
              </a:spcAft>
              <a:buSzPts val="15900"/>
              <a:buNone/>
              <a:defRPr sz="15900"/>
            </a:lvl3pPr>
            <a:lvl4pPr lvl="3" algn="r">
              <a:spcBef>
                <a:spcPts val="0"/>
              </a:spcBef>
              <a:spcAft>
                <a:spcPts val="0"/>
              </a:spcAft>
              <a:buSzPts val="15900"/>
              <a:buNone/>
              <a:defRPr sz="15900"/>
            </a:lvl4pPr>
            <a:lvl5pPr lvl="4" algn="r">
              <a:spcBef>
                <a:spcPts val="0"/>
              </a:spcBef>
              <a:spcAft>
                <a:spcPts val="0"/>
              </a:spcAft>
              <a:buSzPts val="15900"/>
              <a:buNone/>
              <a:defRPr sz="15900"/>
            </a:lvl5pPr>
            <a:lvl6pPr lvl="5" algn="r">
              <a:spcBef>
                <a:spcPts val="0"/>
              </a:spcBef>
              <a:spcAft>
                <a:spcPts val="0"/>
              </a:spcAft>
              <a:buSzPts val="15900"/>
              <a:buNone/>
              <a:defRPr sz="15900"/>
            </a:lvl6pPr>
            <a:lvl7pPr lvl="6" algn="r">
              <a:spcBef>
                <a:spcPts val="0"/>
              </a:spcBef>
              <a:spcAft>
                <a:spcPts val="0"/>
              </a:spcAft>
              <a:buSzPts val="15900"/>
              <a:buNone/>
              <a:defRPr sz="15900"/>
            </a:lvl7pPr>
            <a:lvl8pPr lvl="7" algn="r">
              <a:spcBef>
                <a:spcPts val="0"/>
              </a:spcBef>
              <a:spcAft>
                <a:spcPts val="0"/>
              </a:spcAft>
              <a:buSzPts val="15900"/>
              <a:buNone/>
              <a:defRPr sz="15900"/>
            </a:lvl8pPr>
            <a:lvl9pPr lvl="8" algn="r">
              <a:spcBef>
                <a:spcPts val="0"/>
              </a:spcBef>
              <a:spcAft>
                <a:spcPts val="0"/>
              </a:spcAft>
              <a:buSzPts val="15900"/>
              <a:buNone/>
              <a:defRPr sz="15900"/>
            </a:lvl9pPr>
          </a:lstStyle>
          <a:p>
            <a:endParaRPr/>
          </a:p>
        </p:txBody>
      </p:sp>
      <p:sp>
        <p:nvSpPr>
          <p:cNvPr id="222" name="Google Shape;222;p20"/>
          <p:cNvSpPr txBox="1">
            <a:spLocks noGrp="1"/>
          </p:cNvSpPr>
          <p:nvPr>
            <p:ph type="body" idx="1"/>
          </p:nvPr>
        </p:nvSpPr>
        <p:spPr>
          <a:xfrm>
            <a:off x="228600" y="1705850"/>
            <a:ext cx="2262600" cy="623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b="1"/>
            </a:lvl1pPr>
            <a:lvl2pPr marL="914400" lvl="1" indent="-292100">
              <a:spcBef>
                <a:spcPts val="0"/>
              </a:spcBef>
              <a:spcAft>
                <a:spcPts val="0"/>
              </a:spcAft>
              <a:buSzPts val="1000"/>
              <a:buChar char="○"/>
              <a:defRPr b="1"/>
            </a:lvl2pPr>
            <a:lvl3pPr marL="1371600" lvl="2" indent="-292100">
              <a:spcBef>
                <a:spcPts val="0"/>
              </a:spcBef>
              <a:spcAft>
                <a:spcPts val="0"/>
              </a:spcAft>
              <a:buSzPts val="1000"/>
              <a:buChar char="■"/>
              <a:defRPr b="1"/>
            </a:lvl3pPr>
            <a:lvl4pPr marL="1828800" lvl="3" indent="-292100">
              <a:spcBef>
                <a:spcPts val="0"/>
              </a:spcBef>
              <a:spcAft>
                <a:spcPts val="0"/>
              </a:spcAft>
              <a:buSzPts val="1000"/>
              <a:buChar char="●"/>
              <a:defRPr b="1"/>
            </a:lvl4pPr>
            <a:lvl5pPr marL="2286000" lvl="4" indent="-292100">
              <a:spcBef>
                <a:spcPts val="0"/>
              </a:spcBef>
              <a:spcAft>
                <a:spcPts val="0"/>
              </a:spcAft>
              <a:buSzPts val="1000"/>
              <a:buChar char="○"/>
              <a:defRPr b="1"/>
            </a:lvl5pPr>
            <a:lvl6pPr marL="2743200" lvl="5" indent="-292100">
              <a:spcBef>
                <a:spcPts val="0"/>
              </a:spcBef>
              <a:spcAft>
                <a:spcPts val="0"/>
              </a:spcAft>
              <a:buSzPts val="1000"/>
              <a:buChar char="■"/>
              <a:defRPr b="1"/>
            </a:lvl6pPr>
            <a:lvl7pPr marL="3200400" lvl="6" indent="-292100">
              <a:spcBef>
                <a:spcPts val="0"/>
              </a:spcBef>
              <a:spcAft>
                <a:spcPts val="0"/>
              </a:spcAft>
              <a:buSzPts val="1000"/>
              <a:buChar char="●"/>
              <a:defRPr b="1"/>
            </a:lvl7pPr>
            <a:lvl8pPr marL="3657600" lvl="7" indent="-292100">
              <a:spcBef>
                <a:spcPts val="0"/>
              </a:spcBef>
              <a:spcAft>
                <a:spcPts val="0"/>
              </a:spcAft>
              <a:buSzPts val="1000"/>
              <a:buChar char="○"/>
              <a:defRPr b="1"/>
            </a:lvl8pPr>
            <a:lvl9pPr marL="4114800" lvl="8" indent="-292100">
              <a:spcBef>
                <a:spcPts val="0"/>
              </a:spcBef>
              <a:spcAft>
                <a:spcPts val="0"/>
              </a:spcAft>
              <a:buSzPts val="1000"/>
              <a:buChar char="■"/>
              <a:defRPr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ivider" type="secHead">
  <p:cSld name="SECTION_HEADER">
    <p:bg>
      <p:bgPr>
        <a:solidFill>
          <a:schemeClr val="lt2"/>
        </a:solidFill>
        <a:effectLst/>
      </p:bgPr>
    </p:bg>
    <p:spTree>
      <p:nvGrpSpPr>
        <p:cNvPr id="1" name="Shape 12"/>
        <p:cNvGrpSpPr/>
        <p:nvPr/>
      </p:nvGrpSpPr>
      <p:grpSpPr>
        <a:xfrm>
          <a:off x="0" y="0"/>
          <a:ext cx="0" cy="0"/>
          <a:chOff x="0" y="0"/>
          <a:chExt cx="0" cy="0"/>
        </a:xfrm>
      </p:grpSpPr>
      <p:sp>
        <p:nvSpPr>
          <p:cNvPr id="13" name="Google Shape;13;p3"/>
          <p:cNvSpPr/>
          <p:nvPr/>
        </p:nvSpPr>
        <p:spPr>
          <a:xfrm>
            <a:off x="228600" y="223625"/>
            <a:ext cx="6299100" cy="4691700"/>
          </a:xfrm>
          <a:prstGeom prst="roundRect">
            <a:avLst>
              <a:gd name="adj" fmla="val 3982"/>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14;p3"/>
          <p:cNvSpPr/>
          <p:nvPr/>
        </p:nvSpPr>
        <p:spPr>
          <a:xfrm>
            <a:off x="8378775" y="223500"/>
            <a:ext cx="536700" cy="4696500"/>
          </a:xfrm>
          <a:prstGeom prst="roundRect">
            <a:avLst>
              <a:gd name="adj" fmla="val 3056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5;p3"/>
          <p:cNvSpPr>
            <a:spLocks noGrp="1"/>
          </p:cNvSpPr>
          <p:nvPr>
            <p:ph type="pic" idx="2"/>
          </p:nvPr>
        </p:nvSpPr>
        <p:spPr>
          <a:xfrm>
            <a:off x="6702550" y="228300"/>
            <a:ext cx="1501500" cy="4691700"/>
          </a:xfrm>
          <a:prstGeom prst="roundRect">
            <a:avLst>
              <a:gd name="adj" fmla="val 16667"/>
            </a:avLst>
          </a:prstGeom>
          <a:noFill/>
          <a:ln>
            <a:noFill/>
          </a:ln>
        </p:spPr>
      </p:sp>
      <p:sp>
        <p:nvSpPr>
          <p:cNvPr id="16" name="Google Shape;16;p3"/>
          <p:cNvSpPr txBox="1">
            <a:spLocks noGrp="1"/>
          </p:cNvSpPr>
          <p:nvPr>
            <p:ph type="title"/>
          </p:nvPr>
        </p:nvSpPr>
        <p:spPr>
          <a:xfrm>
            <a:off x="409800" y="2743200"/>
            <a:ext cx="5648100" cy="24003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5000"/>
              <a:buFont typeface="Darker Grotesque Medium"/>
              <a:buNone/>
              <a:defRPr sz="35000" b="0">
                <a:solidFill>
                  <a:schemeClr val="lt1"/>
                </a:solidFill>
                <a:latin typeface="Darker Grotesque Medium"/>
                <a:ea typeface="Darker Grotesque Medium"/>
                <a:cs typeface="Darker Grotesque Medium"/>
                <a:sym typeface="Darker Grotesque Medium"/>
              </a:defRPr>
            </a:lvl1pPr>
            <a:lvl2pPr lvl="1">
              <a:spcBef>
                <a:spcPts val="0"/>
              </a:spcBef>
              <a:spcAft>
                <a:spcPts val="0"/>
              </a:spcAft>
              <a:buClr>
                <a:schemeClr val="lt1"/>
              </a:buClr>
              <a:buSzPts val="35000"/>
              <a:buNone/>
              <a:defRPr sz="35000">
                <a:solidFill>
                  <a:schemeClr val="lt1"/>
                </a:solidFill>
              </a:defRPr>
            </a:lvl2pPr>
            <a:lvl3pPr lvl="2">
              <a:spcBef>
                <a:spcPts val="0"/>
              </a:spcBef>
              <a:spcAft>
                <a:spcPts val="0"/>
              </a:spcAft>
              <a:buClr>
                <a:schemeClr val="lt1"/>
              </a:buClr>
              <a:buSzPts val="35000"/>
              <a:buNone/>
              <a:defRPr sz="35000">
                <a:solidFill>
                  <a:schemeClr val="lt1"/>
                </a:solidFill>
              </a:defRPr>
            </a:lvl3pPr>
            <a:lvl4pPr lvl="3">
              <a:spcBef>
                <a:spcPts val="0"/>
              </a:spcBef>
              <a:spcAft>
                <a:spcPts val="0"/>
              </a:spcAft>
              <a:buClr>
                <a:schemeClr val="lt1"/>
              </a:buClr>
              <a:buSzPts val="35000"/>
              <a:buNone/>
              <a:defRPr sz="35000">
                <a:solidFill>
                  <a:schemeClr val="lt1"/>
                </a:solidFill>
              </a:defRPr>
            </a:lvl4pPr>
            <a:lvl5pPr lvl="4">
              <a:spcBef>
                <a:spcPts val="0"/>
              </a:spcBef>
              <a:spcAft>
                <a:spcPts val="0"/>
              </a:spcAft>
              <a:buClr>
                <a:schemeClr val="lt1"/>
              </a:buClr>
              <a:buSzPts val="35000"/>
              <a:buNone/>
              <a:defRPr sz="35000">
                <a:solidFill>
                  <a:schemeClr val="lt1"/>
                </a:solidFill>
              </a:defRPr>
            </a:lvl5pPr>
            <a:lvl6pPr lvl="5">
              <a:spcBef>
                <a:spcPts val="0"/>
              </a:spcBef>
              <a:spcAft>
                <a:spcPts val="0"/>
              </a:spcAft>
              <a:buClr>
                <a:schemeClr val="lt1"/>
              </a:buClr>
              <a:buSzPts val="35000"/>
              <a:buNone/>
              <a:defRPr sz="35000">
                <a:solidFill>
                  <a:schemeClr val="lt1"/>
                </a:solidFill>
              </a:defRPr>
            </a:lvl6pPr>
            <a:lvl7pPr lvl="6">
              <a:spcBef>
                <a:spcPts val="0"/>
              </a:spcBef>
              <a:spcAft>
                <a:spcPts val="0"/>
              </a:spcAft>
              <a:buClr>
                <a:schemeClr val="lt1"/>
              </a:buClr>
              <a:buSzPts val="35000"/>
              <a:buNone/>
              <a:defRPr sz="35000">
                <a:solidFill>
                  <a:schemeClr val="lt1"/>
                </a:solidFill>
              </a:defRPr>
            </a:lvl7pPr>
            <a:lvl8pPr lvl="7">
              <a:spcBef>
                <a:spcPts val="0"/>
              </a:spcBef>
              <a:spcAft>
                <a:spcPts val="0"/>
              </a:spcAft>
              <a:buClr>
                <a:schemeClr val="lt1"/>
              </a:buClr>
              <a:buSzPts val="35000"/>
              <a:buNone/>
              <a:defRPr sz="35000">
                <a:solidFill>
                  <a:schemeClr val="lt1"/>
                </a:solidFill>
              </a:defRPr>
            </a:lvl8pPr>
            <a:lvl9pPr lvl="8">
              <a:spcBef>
                <a:spcPts val="0"/>
              </a:spcBef>
              <a:spcAft>
                <a:spcPts val="0"/>
              </a:spcAft>
              <a:buClr>
                <a:schemeClr val="lt1"/>
              </a:buClr>
              <a:buSzPts val="35000"/>
              <a:buNone/>
              <a:defRPr sz="35000">
                <a:solidFill>
                  <a:schemeClr val="lt1"/>
                </a:solidFill>
              </a:defRPr>
            </a:lvl9pPr>
          </a:lstStyle>
          <a:p>
            <a:endParaRPr/>
          </a:p>
        </p:txBody>
      </p:sp>
      <p:sp>
        <p:nvSpPr>
          <p:cNvPr id="17" name="Google Shape;17;p3"/>
          <p:cNvSpPr txBox="1">
            <a:spLocks noGrp="1"/>
          </p:cNvSpPr>
          <p:nvPr>
            <p:ph type="subTitle" idx="1"/>
          </p:nvPr>
        </p:nvSpPr>
        <p:spPr>
          <a:xfrm>
            <a:off x="351400" y="314425"/>
            <a:ext cx="4283400" cy="305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Archivo"/>
              <a:buNone/>
              <a:defRPr sz="1400" b="0">
                <a:solidFill>
                  <a:schemeClr val="lt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ppendix">
  <p:cSld name="CUSTOM_6">
    <p:bg>
      <p:bgPr>
        <a:solidFill>
          <a:schemeClr val="accent1"/>
        </a:solidFill>
        <a:effectLst/>
      </p:bgPr>
    </p:bg>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342900" y="223625"/>
            <a:ext cx="8525100" cy="1835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Clr>
                <a:schemeClr val="lt1"/>
              </a:buClr>
              <a:buSzPts val="15000"/>
              <a:buNone/>
              <a:defRPr sz="15000">
                <a:solidFill>
                  <a:schemeClr val="lt1"/>
                </a:solidFill>
              </a:defRPr>
            </a:lvl2pPr>
            <a:lvl3pPr lvl="2">
              <a:spcBef>
                <a:spcPts val="0"/>
              </a:spcBef>
              <a:spcAft>
                <a:spcPts val="0"/>
              </a:spcAft>
              <a:buClr>
                <a:schemeClr val="lt1"/>
              </a:buClr>
              <a:buSzPts val="15000"/>
              <a:buNone/>
              <a:defRPr sz="15000">
                <a:solidFill>
                  <a:schemeClr val="lt1"/>
                </a:solidFill>
              </a:defRPr>
            </a:lvl3pPr>
            <a:lvl4pPr lvl="3">
              <a:spcBef>
                <a:spcPts val="0"/>
              </a:spcBef>
              <a:spcAft>
                <a:spcPts val="0"/>
              </a:spcAft>
              <a:buClr>
                <a:schemeClr val="lt1"/>
              </a:buClr>
              <a:buSzPts val="15000"/>
              <a:buNone/>
              <a:defRPr sz="15000">
                <a:solidFill>
                  <a:schemeClr val="lt1"/>
                </a:solidFill>
              </a:defRPr>
            </a:lvl4pPr>
            <a:lvl5pPr lvl="4">
              <a:spcBef>
                <a:spcPts val="0"/>
              </a:spcBef>
              <a:spcAft>
                <a:spcPts val="0"/>
              </a:spcAft>
              <a:buClr>
                <a:schemeClr val="lt1"/>
              </a:buClr>
              <a:buSzPts val="15000"/>
              <a:buNone/>
              <a:defRPr sz="15000">
                <a:solidFill>
                  <a:schemeClr val="lt1"/>
                </a:solidFill>
              </a:defRPr>
            </a:lvl5pPr>
            <a:lvl6pPr lvl="5">
              <a:spcBef>
                <a:spcPts val="0"/>
              </a:spcBef>
              <a:spcAft>
                <a:spcPts val="0"/>
              </a:spcAft>
              <a:buClr>
                <a:schemeClr val="lt1"/>
              </a:buClr>
              <a:buSzPts val="15000"/>
              <a:buNone/>
              <a:defRPr sz="15000">
                <a:solidFill>
                  <a:schemeClr val="lt1"/>
                </a:solidFill>
              </a:defRPr>
            </a:lvl6pPr>
            <a:lvl7pPr lvl="6">
              <a:spcBef>
                <a:spcPts val="0"/>
              </a:spcBef>
              <a:spcAft>
                <a:spcPts val="0"/>
              </a:spcAft>
              <a:buClr>
                <a:schemeClr val="lt1"/>
              </a:buClr>
              <a:buSzPts val="15000"/>
              <a:buNone/>
              <a:defRPr sz="15000">
                <a:solidFill>
                  <a:schemeClr val="lt1"/>
                </a:solidFill>
              </a:defRPr>
            </a:lvl7pPr>
            <a:lvl8pPr lvl="7">
              <a:spcBef>
                <a:spcPts val="0"/>
              </a:spcBef>
              <a:spcAft>
                <a:spcPts val="0"/>
              </a:spcAft>
              <a:buClr>
                <a:schemeClr val="lt1"/>
              </a:buClr>
              <a:buSzPts val="15000"/>
              <a:buNone/>
              <a:defRPr sz="15000">
                <a:solidFill>
                  <a:schemeClr val="lt1"/>
                </a:solidFill>
              </a:defRPr>
            </a:lvl8pPr>
            <a:lvl9pPr lvl="8">
              <a:spcBef>
                <a:spcPts val="0"/>
              </a:spcBef>
              <a:spcAft>
                <a:spcPts val="0"/>
              </a:spcAft>
              <a:buClr>
                <a:schemeClr val="lt1"/>
              </a:buClr>
              <a:buSzPts val="15000"/>
              <a:buNone/>
              <a:defRPr sz="15000">
                <a:solidFill>
                  <a:schemeClr val="lt1"/>
                </a:solidFill>
              </a:defRPr>
            </a:lvl9pPr>
          </a:lstStyle>
          <a:p>
            <a:endParaRPr/>
          </a:p>
        </p:txBody>
      </p:sp>
      <p:sp>
        <p:nvSpPr>
          <p:cNvPr id="225" name="Google Shape;225;p21"/>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vice Mocks 1">
  <p:cSld name="CUSTOM_7">
    <p:spTree>
      <p:nvGrpSpPr>
        <p:cNvPr id="1" name="Shape 226"/>
        <p:cNvGrpSpPr/>
        <p:nvPr/>
      </p:nvGrpSpPr>
      <p:grpSpPr>
        <a:xfrm>
          <a:off x="0" y="0"/>
          <a:ext cx="0" cy="0"/>
          <a:chOff x="0" y="0"/>
          <a:chExt cx="0" cy="0"/>
        </a:xfrm>
      </p:grpSpPr>
      <p:pic>
        <p:nvPicPr>
          <p:cNvPr id="227" name="Google Shape;227;p22" descr="Design mock of a smartphone."/>
          <p:cNvPicPr preferRelativeResize="0"/>
          <p:nvPr/>
        </p:nvPicPr>
        <p:blipFill>
          <a:blip r:embed="rId2">
            <a:alphaModFix/>
          </a:blip>
          <a:stretch>
            <a:fillRect/>
          </a:stretch>
        </p:blipFill>
        <p:spPr>
          <a:xfrm>
            <a:off x="776119" y="760213"/>
            <a:ext cx="2045398" cy="3618224"/>
          </a:xfrm>
          <a:prstGeom prst="rect">
            <a:avLst/>
          </a:prstGeom>
          <a:noFill/>
          <a:ln>
            <a:noFill/>
          </a:ln>
        </p:spPr>
      </p:pic>
      <p:pic>
        <p:nvPicPr>
          <p:cNvPr id="228" name="Google Shape;228;p22" descr="Design mock of a tablet computer."/>
          <p:cNvPicPr preferRelativeResize="0"/>
          <p:nvPr/>
        </p:nvPicPr>
        <p:blipFill rotWithShape="1">
          <a:blip r:embed="rId3">
            <a:alphaModFix/>
          </a:blip>
          <a:srcRect l="4471" r="4462"/>
          <a:stretch/>
        </p:blipFill>
        <p:spPr>
          <a:xfrm>
            <a:off x="3469416" y="760225"/>
            <a:ext cx="5023764" cy="3623074"/>
          </a:xfrm>
          <a:prstGeom prst="rect">
            <a:avLst/>
          </a:prstGeom>
          <a:noFill/>
          <a:ln>
            <a:noFill/>
          </a:ln>
        </p:spPr>
      </p:pic>
      <p:sp>
        <p:nvSpPr>
          <p:cNvPr id="229" name="Google Shape;229;p22"/>
          <p:cNvSpPr>
            <a:spLocks noGrp="1"/>
          </p:cNvSpPr>
          <p:nvPr>
            <p:ph type="pic" idx="2"/>
          </p:nvPr>
        </p:nvSpPr>
        <p:spPr>
          <a:xfrm>
            <a:off x="993900" y="844150"/>
            <a:ext cx="1614300" cy="3417000"/>
          </a:xfrm>
          <a:prstGeom prst="roundRect">
            <a:avLst>
              <a:gd name="adj" fmla="val 12259"/>
            </a:avLst>
          </a:prstGeom>
          <a:noFill/>
          <a:ln>
            <a:noFill/>
          </a:ln>
        </p:spPr>
      </p:sp>
      <p:sp>
        <p:nvSpPr>
          <p:cNvPr id="230" name="Google Shape;230;p22"/>
          <p:cNvSpPr>
            <a:spLocks noGrp="1"/>
          </p:cNvSpPr>
          <p:nvPr>
            <p:ph type="pic" idx="3"/>
          </p:nvPr>
        </p:nvSpPr>
        <p:spPr>
          <a:xfrm>
            <a:off x="3568350" y="844150"/>
            <a:ext cx="4812300" cy="3417000"/>
          </a:xfrm>
          <a:prstGeom prst="roundRect">
            <a:avLst>
              <a:gd name="adj" fmla="val 4881"/>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vice Mocks 2">
  <p:cSld name="CUSTOM_8">
    <p:spTree>
      <p:nvGrpSpPr>
        <p:cNvPr id="1" name="Shape 231"/>
        <p:cNvGrpSpPr/>
        <p:nvPr/>
      </p:nvGrpSpPr>
      <p:grpSpPr>
        <a:xfrm>
          <a:off x="0" y="0"/>
          <a:ext cx="0" cy="0"/>
          <a:chOff x="0" y="0"/>
          <a:chExt cx="0" cy="0"/>
        </a:xfrm>
      </p:grpSpPr>
      <p:pic>
        <p:nvPicPr>
          <p:cNvPr id="232" name="Google Shape;232;p23" descr="Design mock of a smartphone."/>
          <p:cNvPicPr preferRelativeResize="0"/>
          <p:nvPr/>
        </p:nvPicPr>
        <p:blipFill>
          <a:blip r:embed="rId2">
            <a:alphaModFix/>
          </a:blip>
          <a:stretch>
            <a:fillRect/>
          </a:stretch>
        </p:blipFill>
        <p:spPr>
          <a:xfrm>
            <a:off x="595000" y="414700"/>
            <a:ext cx="2438799" cy="4314097"/>
          </a:xfrm>
          <a:prstGeom prst="rect">
            <a:avLst/>
          </a:prstGeom>
          <a:noFill/>
          <a:ln>
            <a:noFill/>
          </a:ln>
        </p:spPr>
      </p:pic>
      <p:sp>
        <p:nvSpPr>
          <p:cNvPr id="233" name="Google Shape;233;p23"/>
          <p:cNvSpPr>
            <a:spLocks noGrp="1"/>
          </p:cNvSpPr>
          <p:nvPr>
            <p:ph type="pic" idx="2"/>
          </p:nvPr>
        </p:nvSpPr>
        <p:spPr>
          <a:xfrm>
            <a:off x="868900" y="515475"/>
            <a:ext cx="1911000" cy="4078200"/>
          </a:xfrm>
          <a:prstGeom prst="roundRect">
            <a:avLst>
              <a:gd name="adj" fmla="val 10964"/>
            </a:avLst>
          </a:prstGeom>
          <a:noFill/>
          <a:ln>
            <a:noFill/>
          </a:ln>
        </p:spPr>
      </p:sp>
      <p:pic>
        <p:nvPicPr>
          <p:cNvPr id="234" name="Google Shape;234;p23" descr="Design mock of a smartphone."/>
          <p:cNvPicPr preferRelativeResize="0"/>
          <p:nvPr/>
        </p:nvPicPr>
        <p:blipFill>
          <a:blip r:embed="rId2">
            <a:alphaModFix/>
          </a:blip>
          <a:stretch>
            <a:fillRect/>
          </a:stretch>
        </p:blipFill>
        <p:spPr>
          <a:xfrm>
            <a:off x="3352600" y="414700"/>
            <a:ext cx="2438799" cy="4314097"/>
          </a:xfrm>
          <a:prstGeom prst="rect">
            <a:avLst/>
          </a:prstGeom>
          <a:noFill/>
          <a:ln>
            <a:noFill/>
          </a:ln>
        </p:spPr>
      </p:pic>
      <p:sp>
        <p:nvSpPr>
          <p:cNvPr id="235" name="Google Shape;235;p23"/>
          <p:cNvSpPr>
            <a:spLocks noGrp="1"/>
          </p:cNvSpPr>
          <p:nvPr>
            <p:ph type="pic" idx="3"/>
          </p:nvPr>
        </p:nvSpPr>
        <p:spPr>
          <a:xfrm>
            <a:off x="3626500" y="515475"/>
            <a:ext cx="1911000" cy="4078200"/>
          </a:xfrm>
          <a:prstGeom prst="roundRect">
            <a:avLst>
              <a:gd name="adj" fmla="val 10964"/>
            </a:avLst>
          </a:prstGeom>
          <a:noFill/>
          <a:ln>
            <a:noFill/>
          </a:ln>
        </p:spPr>
      </p:sp>
      <p:pic>
        <p:nvPicPr>
          <p:cNvPr id="236" name="Google Shape;236;p23" descr="Design mock of a smartphone."/>
          <p:cNvPicPr preferRelativeResize="0"/>
          <p:nvPr/>
        </p:nvPicPr>
        <p:blipFill>
          <a:blip r:embed="rId2">
            <a:alphaModFix/>
          </a:blip>
          <a:stretch>
            <a:fillRect/>
          </a:stretch>
        </p:blipFill>
        <p:spPr>
          <a:xfrm>
            <a:off x="6110200" y="414700"/>
            <a:ext cx="2438799" cy="4314097"/>
          </a:xfrm>
          <a:prstGeom prst="rect">
            <a:avLst/>
          </a:prstGeom>
          <a:noFill/>
          <a:ln>
            <a:noFill/>
          </a:ln>
        </p:spPr>
      </p:pic>
      <p:sp>
        <p:nvSpPr>
          <p:cNvPr id="237" name="Google Shape;237;p23"/>
          <p:cNvSpPr>
            <a:spLocks noGrp="1"/>
          </p:cNvSpPr>
          <p:nvPr>
            <p:ph type="pic" idx="4"/>
          </p:nvPr>
        </p:nvSpPr>
        <p:spPr>
          <a:xfrm>
            <a:off x="6384100" y="515475"/>
            <a:ext cx="1911000" cy="4078200"/>
          </a:xfrm>
          <a:prstGeom prst="roundRect">
            <a:avLst>
              <a:gd name="adj" fmla="val 10964"/>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evice Mocks 3">
  <p:cSld name="CUSTOM_9">
    <p:spTree>
      <p:nvGrpSpPr>
        <p:cNvPr id="1" name="Shape 238"/>
        <p:cNvGrpSpPr/>
        <p:nvPr/>
      </p:nvGrpSpPr>
      <p:grpSpPr>
        <a:xfrm>
          <a:off x="0" y="0"/>
          <a:ext cx="0" cy="0"/>
          <a:chOff x="0" y="0"/>
          <a:chExt cx="0" cy="0"/>
        </a:xfrm>
      </p:grpSpPr>
      <p:pic>
        <p:nvPicPr>
          <p:cNvPr id="239" name="Google Shape;239;p24" descr="Design mock of a desktop computer."/>
          <p:cNvPicPr preferRelativeResize="0"/>
          <p:nvPr/>
        </p:nvPicPr>
        <p:blipFill>
          <a:blip r:embed="rId2">
            <a:alphaModFix/>
          </a:blip>
          <a:stretch>
            <a:fillRect/>
          </a:stretch>
        </p:blipFill>
        <p:spPr>
          <a:xfrm>
            <a:off x="1874249" y="304725"/>
            <a:ext cx="5395502" cy="4534052"/>
          </a:xfrm>
          <a:prstGeom prst="rect">
            <a:avLst/>
          </a:prstGeom>
          <a:noFill/>
          <a:ln>
            <a:noFill/>
          </a:ln>
        </p:spPr>
      </p:pic>
      <p:sp>
        <p:nvSpPr>
          <p:cNvPr id="240" name="Google Shape;240;p24"/>
          <p:cNvSpPr>
            <a:spLocks noGrp="1"/>
          </p:cNvSpPr>
          <p:nvPr>
            <p:ph type="pic" idx="2"/>
          </p:nvPr>
        </p:nvSpPr>
        <p:spPr>
          <a:xfrm>
            <a:off x="1956925" y="389550"/>
            <a:ext cx="5231400" cy="2956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41"/>
        <p:cNvGrpSpPr/>
        <p:nvPr/>
      </p:nvGrpSpPr>
      <p:grpSpPr>
        <a:xfrm>
          <a:off x="0" y="0"/>
          <a:ext cx="0" cy="0"/>
          <a:chOff x="0" y="0"/>
          <a:chExt cx="0" cy="0"/>
        </a:xfrm>
      </p:grpSpPr>
      <p:sp>
        <p:nvSpPr>
          <p:cNvPr id="242" name="Google Shape;24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3" name="Google Shape;24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4" name="Google Shape;24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7" name="Google Shape;24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48"/>
        <p:cNvGrpSpPr/>
        <p:nvPr/>
      </p:nvGrpSpPr>
      <p:grpSpPr>
        <a:xfrm>
          <a:off x="0" y="0"/>
          <a:ext cx="0" cy="0"/>
          <a:chOff x="0" y="0"/>
          <a:chExt cx="0" cy="0"/>
        </a:xfrm>
      </p:grpSpPr>
      <p:sp>
        <p:nvSpPr>
          <p:cNvPr id="249" name="Google Shape;2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51" name="Google Shape;25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5" name="Google Shape;255;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6" name="Google Shape;25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2" name="Google Shape;262;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3" name="Google Shape;26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siness Objective" type="tx">
  <p:cSld name="TITLE_AND_BODY">
    <p:bg>
      <p:bgPr>
        <a:solidFill>
          <a:schemeClr val="lt1"/>
        </a:solidFill>
        <a:effectLst/>
      </p:bgPr>
    </p:bg>
    <p:spTree>
      <p:nvGrpSpPr>
        <p:cNvPr id="1" name="Shape 18"/>
        <p:cNvGrpSpPr/>
        <p:nvPr/>
      </p:nvGrpSpPr>
      <p:grpSpPr>
        <a:xfrm>
          <a:off x="0" y="0"/>
          <a:ext cx="0" cy="0"/>
          <a:chOff x="0" y="0"/>
          <a:chExt cx="0" cy="0"/>
        </a:xfrm>
      </p:grpSpPr>
      <p:sp>
        <p:nvSpPr>
          <p:cNvPr id="19" name="Google Shape;19;p4"/>
          <p:cNvSpPr/>
          <p:nvPr/>
        </p:nvSpPr>
        <p:spPr>
          <a:xfrm>
            <a:off x="228600" y="223625"/>
            <a:ext cx="2857500" cy="2259300"/>
          </a:xfrm>
          <a:prstGeom prst="roundRect">
            <a:avLst>
              <a:gd name="adj" fmla="val 691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0;p4"/>
          <p:cNvSpPr/>
          <p:nvPr/>
        </p:nvSpPr>
        <p:spPr>
          <a:xfrm>
            <a:off x="228600" y="2604950"/>
            <a:ext cx="4286100" cy="2045700"/>
          </a:xfrm>
          <a:prstGeom prst="roundRect">
            <a:avLst>
              <a:gd name="adj" fmla="val 945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 name="Google Shape;21;p4"/>
          <p:cNvSpPr>
            <a:spLocks noGrp="1"/>
          </p:cNvSpPr>
          <p:nvPr>
            <p:ph type="pic" idx="2"/>
          </p:nvPr>
        </p:nvSpPr>
        <p:spPr>
          <a:xfrm>
            <a:off x="4629150" y="2604950"/>
            <a:ext cx="4286100" cy="2042100"/>
          </a:xfrm>
          <a:prstGeom prst="roundRect">
            <a:avLst>
              <a:gd name="adj" fmla="val 10953"/>
            </a:avLst>
          </a:prstGeom>
          <a:noFill/>
          <a:ln>
            <a:noFill/>
          </a:ln>
        </p:spPr>
      </p:sp>
      <p:sp>
        <p:nvSpPr>
          <p:cNvPr id="22" name="Google Shape;22;p4"/>
          <p:cNvSpPr txBox="1">
            <a:spLocks noGrp="1"/>
          </p:cNvSpPr>
          <p:nvPr>
            <p:ph type="subTitle" idx="1"/>
          </p:nvPr>
        </p:nvSpPr>
        <p:spPr>
          <a:xfrm>
            <a:off x="291900" y="1260225"/>
            <a:ext cx="2550000" cy="4029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3"/>
          </p:nvPr>
        </p:nvSpPr>
        <p:spPr>
          <a:xfrm>
            <a:off x="291900" y="1663200"/>
            <a:ext cx="2737800" cy="681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 name="Google Shape;24;p4"/>
          <p:cNvSpPr txBox="1">
            <a:spLocks noGrp="1"/>
          </p:cNvSpPr>
          <p:nvPr>
            <p:ph type="subTitle" idx="4"/>
          </p:nvPr>
        </p:nvSpPr>
        <p:spPr>
          <a:xfrm>
            <a:off x="291900" y="267300"/>
            <a:ext cx="2419800" cy="447000"/>
          </a:xfrm>
          <a:prstGeom prst="rect">
            <a:avLst/>
          </a:prstGeom>
        </p:spPr>
        <p:txBody>
          <a:bodyPr spcFirstLastPara="1" wrap="square" lIns="91425" tIns="91425" rIns="91425" bIns="91425" anchor="t" anchorCtr="0">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a:endParaRPr/>
          </a:p>
        </p:txBody>
      </p:sp>
      <p:sp>
        <p:nvSpPr>
          <p:cNvPr id="25" name="Google Shape;25;p4"/>
          <p:cNvSpPr/>
          <p:nvPr/>
        </p:nvSpPr>
        <p:spPr>
          <a:xfrm>
            <a:off x="3205900" y="223625"/>
            <a:ext cx="2737800" cy="2259300"/>
          </a:xfrm>
          <a:prstGeom prst="roundRect">
            <a:avLst>
              <a:gd name="adj" fmla="val 691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4"/>
          <p:cNvSpPr txBox="1">
            <a:spLocks noGrp="1"/>
          </p:cNvSpPr>
          <p:nvPr>
            <p:ph type="subTitle" idx="5"/>
          </p:nvPr>
        </p:nvSpPr>
        <p:spPr>
          <a:xfrm>
            <a:off x="3266546" y="1260225"/>
            <a:ext cx="2443200" cy="4029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6"/>
          </p:nvPr>
        </p:nvSpPr>
        <p:spPr>
          <a:xfrm>
            <a:off x="3266550" y="1663200"/>
            <a:ext cx="2618700" cy="681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 name="Google Shape;28;p4"/>
          <p:cNvSpPr txBox="1">
            <a:spLocks noGrp="1"/>
          </p:cNvSpPr>
          <p:nvPr>
            <p:ph type="subTitle" idx="7"/>
          </p:nvPr>
        </p:nvSpPr>
        <p:spPr>
          <a:xfrm>
            <a:off x="3266546" y="267300"/>
            <a:ext cx="2318400" cy="447000"/>
          </a:xfrm>
          <a:prstGeom prst="rect">
            <a:avLst/>
          </a:prstGeom>
        </p:spPr>
        <p:txBody>
          <a:bodyPr spcFirstLastPara="1" wrap="square" lIns="91425" tIns="91425" rIns="91425" bIns="91425" anchor="t" anchorCtr="0">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a:endParaRPr/>
          </a:p>
        </p:txBody>
      </p:sp>
      <p:sp>
        <p:nvSpPr>
          <p:cNvPr id="29" name="Google Shape;29;p4"/>
          <p:cNvSpPr/>
          <p:nvPr/>
        </p:nvSpPr>
        <p:spPr>
          <a:xfrm>
            <a:off x="6063950" y="223625"/>
            <a:ext cx="2857500" cy="2259300"/>
          </a:xfrm>
          <a:prstGeom prst="roundRect">
            <a:avLst>
              <a:gd name="adj" fmla="val 691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30;p4"/>
          <p:cNvSpPr txBox="1">
            <a:spLocks noGrp="1"/>
          </p:cNvSpPr>
          <p:nvPr>
            <p:ph type="subTitle" idx="8"/>
          </p:nvPr>
        </p:nvSpPr>
        <p:spPr>
          <a:xfrm>
            <a:off x="6127250" y="1260225"/>
            <a:ext cx="2550000" cy="4029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9"/>
          </p:nvPr>
        </p:nvSpPr>
        <p:spPr>
          <a:xfrm>
            <a:off x="6127250" y="1663200"/>
            <a:ext cx="2737800" cy="681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2" name="Google Shape;32;p4"/>
          <p:cNvSpPr txBox="1">
            <a:spLocks noGrp="1"/>
          </p:cNvSpPr>
          <p:nvPr>
            <p:ph type="subTitle" idx="13"/>
          </p:nvPr>
        </p:nvSpPr>
        <p:spPr>
          <a:xfrm>
            <a:off x="6127250" y="267300"/>
            <a:ext cx="2419800" cy="447000"/>
          </a:xfrm>
          <a:prstGeom prst="rect">
            <a:avLst/>
          </a:prstGeom>
        </p:spPr>
        <p:txBody>
          <a:bodyPr spcFirstLastPara="1" wrap="square" lIns="91425" tIns="91425" rIns="91425" bIns="91425" anchor="t" anchorCtr="0">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a:endParaRPr/>
          </a:p>
        </p:txBody>
      </p:sp>
      <p:sp>
        <p:nvSpPr>
          <p:cNvPr id="33" name="Google Shape;33;p4"/>
          <p:cNvSpPr txBox="1">
            <a:spLocks noGrp="1"/>
          </p:cNvSpPr>
          <p:nvPr>
            <p:ph type="subTitle" idx="14"/>
          </p:nvPr>
        </p:nvSpPr>
        <p:spPr>
          <a:xfrm>
            <a:off x="291900" y="3371375"/>
            <a:ext cx="40677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4" name="Google Shape;34;p4"/>
          <p:cNvSpPr txBox="1">
            <a:spLocks noGrp="1"/>
          </p:cNvSpPr>
          <p:nvPr>
            <p:ph type="body" idx="15"/>
          </p:nvPr>
        </p:nvSpPr>
        <p:spPr>
          <a:xfrm>
            <a:off x="291900" y="3837225"/>
            <a:ext cx="4143900" cy="744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35" name="Google Shape;35;p4"/>
          <p:cNvSpPr txBox="1">
            <a:spLocks noGrp="1"/>
          </p:cNvSpPr>
          <p:nvPr>
            <p:ph type="subTitle" idx="16"/>
          </p:nvPr>
        </p:nvSpPr>
        <p:spPr>
          <a:xfrm>
            <a:off x="291900" y="2740300"/>
            <a:ext cx="2460600" cy="447000"/>
          </a:xfrm>
          <a:prstGeom prst="rect">
            <a:avLst/>
          </a:prstGeom>
        </p:spPr>
        <p:txBody>
          <a:bodyPr spcFirstLastPara="1" wrap="square" lIns="91425" tIns="91425" rIns="91425" bIns="91425" anchor="t" anchorCtr="0">
            <a:noAutofit/>
          </a:bodyPr>
          <a:lstStyle>
            <a:lvl1pPr lvl="0">
              <a:lnSpc>
                <a:spcPct val="50000"/>
              </a:lnSpc>
              <a:spcBef>
                <a:spcPts val="0"/>
              </a:spcBef>
              <a:spcAft>
                <a:spcPts val="0"/>
              </a:spcAft>
              <a:buClr>
                <a:schemeClr val="lt1"/>
              </a:buClr>
              <a:buSzPts val="2400"/>
              <a:buNone/>
              <a:defRPr>
                <a:solidFill>
                  <a:schemeClr val="lt1"/>
                </a:solidFill>
              </a:defRPr>
            </a:lvl1pPr>
            <a:lvl2pPr lvl="1">
              <a:lnSpc>
                <a:spcPct val="50000"/>
              </a:lnSpc>
              <a:spcBef>
                <a:spcPts val="0"/>
              </a:spcBef>
              <a:spcAft>
                <a:spcPts val="0"/>
              </a:spcAft>
              <a:buClr>
                <a:schemeClr val="lt1"/>
              </a:buClr>
              <a:buSzPts val="1400"/>
              <a:buNone/>
              <a:defRPr>
                <a:solidFill>
                  <a:schemeClr val="lt1"/>
                </a:solidFill>
              </a:defRPr>
            </a:lvl2pPr>
            <a:lvl3pPr lvl="2">
              <a:lnSpc>
                <a:spcPct val="50000"/>
              </a:lnSpc>
              <a:spcBef>
                <a:spcPts val="0"/>
              </a:spcBef>
              <a:spcAft>
                <a:spcPts val="0"/>
              </a:spcAft>
              <a:buClr>
                <a:schemeClr val="lt1"/>
              </a:buClr>
              <a:buSzPts val="1400"/>
              <a:buNone/>
              <a:defRPr>
                <a:solidFill>
                  <a:schemeClr val="lt1"/>
                </a:solidFill>
              </a:defRPr>
            </a:lvl3pPr>
            <a:lvl4pPr lvl="3">
              <a:lnSpc>
                <a:spcPct val="50000"/>
              </a:lnSpc>
              <a:spcBef>
                <a:spcPts val="0"/>
              </a:spcBef>
              <a:spcAft>
                <a:spcPts val="0"/>
              </a:spcAft>
              <a:buClr>
                <a:schemeClr val="lt1"/>
              </a:buClr>
              <a:buSzPts val="1400"/>
              <a:buNone/>
              <a:defRPr>
                <a:solidFill>
                  <a:schemeClr val="lt1"/>
                </a:solidFill>
              </a:defRPr>
            </a:lvl4pPr>
            <a:lvl5pPr lvl="4">
              <a:lnSpc>
                <a:spcPct val="50000"/>
              </a:lnSpc>
              <a:spcBef>
                <a:spcPts val="0"/>
              </a:spcBef>
              <a:spcAft>
                <a:spcPts val="0"/>
              </a:spcAft>
              <a:buClr>
                <a:schemeClr val="lt1"/>
              </a:buClr>
              <a:buSzPts val="1400"/>
              <a:buNone/>
              <a:defRPr>
                <a:solidFill>
                  <a:schemeClr val="lt1"/>
                </a:solidFill>
              </a:defRPr>
            </a:lvl5pPr>
            <a:lvl6pPr lvl="5">
              <a:lnSpc>
                <a:spcPct val="50000"/>
              </a:lnSpc>
              <a:spcBef>
                <a:spcPts val="0"/>
              </a:spcBef>
              <a:spcAft>
                <a:spcPts val="0"/>
              </a:spcAft>
              <a:buClr>
                <a:schemeClr val="lt1"/>
              </a:buClr>
              <a:buSzPts val="1400"/>
              <a:buNone/>
              <a:defRPr>
                <a:solidFill>
                  <a:schemeClr val="lt1"/>
                </a:solidFill>
              </a:defRPr>
            </a:lvl6pPr>
            <a:lvl7pPr lvl="6">
              <a:lnSpc>
                <a:spcPct val="50000"/>
              </a:lnSpc>
              <a:spcBef>
                <a:spcPts val="0"/>
              </a:spcBef>
              <a:spcAft>
                <a:spcPts val="0"/>
              </a:spcAft>
              <a:buClr>
                <a:schemeClr val="lt1"/>
              </a:buClr>
              <a:buSzPts val="1400"/>
              <a:buNone/>
              <a:defRPr>
                <a:solidFill>
                  <a:schemeClr val="lt1"/>
                </a:solidFill>
              </a:defRPr>
            </a:lvl7pPr>
            <a:lvl8pPr lvl="7">
              <a:lnSpc>
                <a:spcPct val="50000"/>
              </a:lnSpc>
              <a:spcBef>
                <a:spcPts val="0"/>
              </a:spcBef>
              <a:spcAft>
                <a:spcPts val="0"/>
              </a:spcAft>
              <a:buClr>
                <a:schemeClr val="lt1"/>
              </a:buClr>
              <a:buSzPts val="1400"/>
              <a:buNone/>
              <a:defRPr>
                <a:solidFill>
                  <a:schemeClr val="lt1"/>
                </a:solidFill>
              </a:defRPr>
            </a:lvl8pPr>
            <a:lvl9pPr lvl="8">
              <a:lnSpc>
                <a:spcPct val="50000"/>
              </a:lnSpc>
              <a:spcBef>
                <a:spcPts val="0"/>
              </a:spcBef>
              <a:spcAft>
                <a:spcPts val="0"/>
              </a:spcAft>
              <a:buClr>
                <a:schemeClr val="lt1"/>
              </a:buClr>
              <a:buSzPts val="1400"/>
              <a:buNone/>
              <a:defRPr>
                <a:solidFill>
                  <a:schemeClr val="lt1"/>
                </a:solidFill>
              </a:defRPr>
            </a:lvl9pPr>
          </a:lstStyle>
          <a:p>
            <a:endParaRPr/>
          </a:p>
        </p:txBody>
      </p:sp>
      <p:sp>
        <p:nvSpPr>
          <p:cNvPr id="36" name="Google Shape;36;p4"/>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 name="Google Shape;37;p4"/>
          <p:cNvSpPr txBox="1">
            <a:spLocks noGrp="1"/>
          </p:cNvSpPr>
          <p:nvPr>
            <p:ph type="subTitle" idx="17"/>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38" name="Google Shape;38;p4"/>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6" name="Google Shape;26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267"/>
        <p:cNvGrpSpPr/>
        <p:nvPr/>
      </p:nvGrpSpPr>
      <p:grpSpPr>
        <a:xfrm>
          <a:off x="0" y="0"/>
          <a:ext cx="0" cy="0"/>
          <a:chOff x="0" y="0"/>
          <a:chExt cx="0" cy="0"/>
        </a:xfrm>
      </p:grpSpPr>
      <p:sp>
        <p:nvSpPr>
          <p:cNvPr id="268" name="Google Shape;268;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70" name="Google Shape;270;p3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1" name="Google Shape;271;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272" name="Google Shape;272;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Archivo"/>
                <a:ea typeface="Archivo"/>
                <a:cs typeface="Archivo"/>
                <a:sym typeface="Archivo"/>
              </a:defRPr>
            </a:lvl1pPr>
            <a:lvl2pPr lvl="1">
              <a:buNone/>
              <a:defRPr>
                <a:latin typeface="Archivo"/>
                <a:ea typeface="Archivo"/>
                <a:cs typeface="Archivo"/>
                <a:sym typeface="Archivo"/>
              </a:defRPr>
            </a:lvl2pPr>
            <a:lvl3pPr lvl="2">
              <a:buNone/>
              <a:defRPr>
                <a:latin typeface="Archivo"/>
                <a:ea typeface="Archivo"/>
                <a:cs typeface="Archivo"/>
                <a:sym typeface="Archivo"/>
              </a:defRPr>
            </a:lvl3pPr>
            <a:lvl4pPr lvl="3">
              <a:buNone/>
              <a:defRPr>
                <a:latin typeface="Archivo"/>
                <a:ea typeface="Archivo"/>
                <a:cs typeface="Archivo"/>
                <a:sym typeface="Archivo"/>
              </a:defRPr>
            </a:lvl4pPr>
            <a:lvl5pPr lvl="4">
              <a:buNone/>
              <a:defRPr>
                <a:latin typeface="Archivo"/>
                <a:ea typeface="Archivo"/>
                <a:cs typeface="Archivo"/>
                <a:sym typeface="Archivo"/>
              </a:defRPr>
            </a:lvl5pPr>
            <a:lvl6pPr lvl="5">
              <a:buNone/>
              <a:defRPr>
                <a:latin typeface="Archivo"/>
                <a:ea typeface="Archivo"/>
                <a:cs typeface="Archivo"/>
                <a:sym typeface="Archivo"/>
              </a:defRPr>
            </a:lvl6pPr>
            <a:lvl7pPr lvl="6">
              <a:buNone/>
              <a:defRPr>
                <a:latin typeface="Archivo"/>
                <a:ea typeface="Archivo"/>
                <a:cs typeface="Archivo"/>
                <a:sym typeface="Archivo"/>
              </a:defRPr>
            </a:lvl7pPr>
            <a:lvl8pPr lvl="7">
              <a:buNone/>
              <a:defRPr>
                <a:latin typeface="Archivo"/>
                <a:ea typeface="Archivo"/>
                <a:cs typeface="Archivo"/>
                <a:sym typeface="Archivo"/>
              </a:defRPr>
            </a:lvl8pPr>
            <a:lvl9pPr lvl="8">
              <a:buNone/>
              <a:defRPr>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73"/>
        <p:cNvGrpSpPr/>
        <p:nvPr/>
      </p:nvGrpSpPr>
      <p:grpSpPr>
        <a:xfrm>
          <a:off x="0" y="0"/>
          <a:ext cx="0" cy="0"/>
          <a:chOff x="0" y="0"/>
          <a:chExt cx="0" cy="0"/>
        </a:xfrm>
      </p:grpSpPr>
      <p:sp>
        <p:nvSpPr>
          <p:cNvPr id="274" name="Google Shape;274;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000"/>
              <a:buNone/>
              <a:defRPr/>
            </a:lvl1pPr>
          </a:lstStyle>
          <a:p>
            <a:endParaRPr/>
          </a:p>
        </p:txBody>
      </p:sp>
      <p:sp>
        <p:nvSpPr>
          <p:cNvPr id="275" name="Google Shape;275;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76"/>
        <p:cNvGrpSpPr/>
        <p:nvPr/>
      </p:nvGrpSpPr>
      <p:grpSpPr>
        <a:xfrm>
          <a:off x="0" y="0"/>
          <a:ext cx="0" cy="0"/>
          <a:chOff x="0" y="0"/>
          <a:chExt cx="0" cy="0"/>
        </a:xfrm>
      </p:grpSpPr>
      <p:sp>
        <p:nvSpPr>
          <p:cNvPr id="277" name="Google Shape;277;p3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8" name="Google Shape;278;p3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
        <p:nvSpPr>
          <p:cNvPr id="279" name="Google Shape;27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0"/>
        <p:cNvGrpSpPr/>
        <p:nvPr/>
      </p:nvGrpSpPr>
      <p:grpSpPr>
        <a:xfrm>
          <a:off x="0" y="0"/>
          <a:ext cx="0" cy="0"/>
          <a:chOff x="0" y="0"/>
          <a:chExt cx="0" cy="0"/>
        </a:xfrm>
      </p:grpSpPr>
      <p:sp>
        <p:nvSpPr>
          <p:cNvPr id="281" name="Google Shape;28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85" name="Google Shape;285;p36"/>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286" name="Google Shape;286;p36"/>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287" name="Google Shape;287;p36"/>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288" name="Google Shape;288;p36"/>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289" name="Google Shape;289;p36"/>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290" name="Google Shape;290;p36"/>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37"/>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4" name="Google Shape;294;p37"/>
          <p:cNvSpPr>
            <a:spLocks noGrp="1"/>
          </p:cNvSpPr>
          <p:nvPr>
            <p:ph type="pic" idx="2"/>
          </p:nvPr>
        </p:nvSpPr>
        <p:spPr>
          <a:xfrm>
            <a:off x="4992024" y="1152775"/>
            <a:ext cx="3840300" cy="3416400"/>
          </a:xfrm>
          <a:prstGeom prst="rect">
            <a:avLst/>
          </a:prstGeom>
          <a:noFill/>
          <a:ln>
            <a:noFill/>
          </a:ln>
        </p:spPr>
      </p:sp>
      <p:sp>
        <p:nvSpPr>
          <p:cNvPr id="295" name="Google Shape;29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96"/>
        <p:cNvGrpSpPr/>
        <p:nvPr/>
      </p:nvGrpSpPr>
      <p:grpSpPr>
        <a:xfrm>
          <a:off x="0" y="0"/>
          <a:ext cx="0" cy="0"/>
          <a:chOff x="0" y="0"/>
          <a:chExt cx="0" cy="0"/>
        </a:xfrm>
      </p:grpSpPr>
      <p:sp>
        <p:nvSpPr>
          <p:cNvPr id="297" name="Google Shape;29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8" name="Google Shape;298;p3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9" name="Google Shape;299;p38"/>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0" name="Google Shape;300;p38"/>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1" name="Google Shape;301;p38"/>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02" name="Google Shape;302;p38"/>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03"/>
        <p:cNvGrpSpPr/>
        <p:nvPr/>
      </p:nvGrpSpPr>
      <p:grpSpPr>
        <a:xfrm>
          <a:off x="0" y="0"/>
          <a:ext cx="0" cy="0"/>
          <a:chOff x="0" y="0"/>
          <a:chExt cx="0" cy="0"/>
        </a:xfrm>
      </p:grpSpPr>
      <p:sp>
        <p:nvSpPr>
          <p:cNvPr id="304" name="Google Shape;30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05" name="Google Shape;305;p39"/>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6" name="Google Shape;306;p39"/>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7" name="Google Shape;307;p39"/>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8" name="Google Shape;308;p3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09" name="Google Shape;309;p39"/>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10" name="Google Shape;310;p39"/>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11" name="Google Shape;311;p39"/>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12"/>
        <p:cNvGrpSpPr/>
        <p:nvPr/>
      </p:nvGrpSpPr>
      <p:grpSpPr>
        <a:xfrm>
          <a:off x="0" y="0"/>
          <a:ext cx="0" cy="0"/>
          <a:chOff x="0" y="0"/>
          <a:chExt cx="0" cy="0"/>
        </a:xfrm>
      </p:grpSpPr>
      <p:sp>
        <p:nvSpPr>
          <p:cNvPr id="313" name="Google Shape;31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14" name="Google Shape;314;p40"/>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5" name="Google Shape;315;p40"/>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6" name="Google Shape;316;p40"/>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7" name="Google Shape;317;p40"/>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8" name="Google Shape;318;p40"/>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9" name="Google Shape;319;p40"/>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20" name="Google Shape;320;p40"/>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21" name="Google Shape;321;p40"/>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322" name="Google Shape;322;p40"/>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agenda"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 name="Google Shape;41;p5"/>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42" name="Google Shape;42;p5"/>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23"/>
        <p:cNvGrpSpPr/>
        <p:nvPr/>
      </p:nvGrpSpPr>
      <p:grpSpPr>
        <a:xfrm>
          <a:off x="0" y="0"/>
          <a:ext cx="0" cy="0"/>
          <a:chOff x="0" y="0"/>
          <a:chExt cx="0" cy="0"/>
        </a:xfrm>
      </p:grpSpPr>
      <p:sp>
        <p:nvSpPr>
          <p:cNvPr id="324" name="Google Shape;32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26" name="Google Shape;326;p41"/>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27"/>
        <p:cNvGrpSpPr/>
        <p:nvPr/>
      </p:nvGrpSpPr>
      <p:grpSpPr>
        <a:xfrm>
          <a:off x="0" y="0"/>
          <a:ext cx="0" cy="0"/>
          <a:chOff x="0" y="0"/>
          <a:chExt cx="0" cy="0"/>
        </a:xfrm>
      </p:grpSpPr>
      <p:sp>
        <p:nvSpPr>
          <p:cNvPr id="328" name="Google Shape;328;p42"/>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9" name="Google Shape;329;p42"/>
          <p:cNvSpPr>
            <a:spLocks noGrp="1"/>
          </p:cNvSpPr>
          <p:nvPr>
            <p:ph type="pic" idx="2"/>
          </p:nvPr>
        </p:nvSpPr>
        <p:spPr>
          <a:xfrm>
            <a:off x="4804825" y="1133300"/>
            <a:ext cx="4027500" cy="2392800"/>
          </a:xfrm>
          <a:prstGeom prst="rect">
            <a:avLst/>
          </a:prstGeom>
          <a:noFill/>
          <a:ln>
            <a:noFill/>
          </a:ln>
        </p:spPr>
      </p:sp>
      <p:sp>
        <p:nvSpPr>
          <p:cNvPr id="330" name="Google Shape;330;p42"/>
          <p:cNvSpPr>
            <a:spLocks noGrp="1"/>
          </p:cNvSpPr>
          <p:nvPr>
            <p:ph type="pic" idx="3"/>
          </p:nvPr>
        </p:nvSpPr>
        <p:spPr>
          <a:xfrm>
            <a:off x="311725" y="1133300"/>
            <a:ext cx="4027500" cy="2392800"/>
          </a:xfrm>
          <a:prstGeom prst="rect">
            <a:avLst/>
          </a:prstGeom>
          <a:noFill/>
          <a:ln>
            <a:noFill/>
          </a:ln>
        </p:spPr>
      </p:sp>
      <p:sp>
        <p:nvSpPr>
          <p:cNvPr id="331" name="Google Shape;331;p42"/>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2" name="Google Shape;33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3" name="Google Shape;33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42"/>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35" name="Google Shape;335;p42"/>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36"/>
        <p:cNvGrpSpPr/>
        <p:nvPr/>
      </p:nvGrpSpPr>
      <p:grpSpPr>
        <a:xfrm>
          <a:off x="0" y="0"/>
          <a:ext cx="0" cy="0"/>
          <a:chOff x="0" y="0"/>
          <a:chExt cx="0" cy="0"/>
        </a:xfrm>
      </p:grpSpPr>
      <p:sp>
        <p:nvSpPr>
          <p:cNvPr id="337" name="Google Shape;337;p43"/>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8" name="Google Shape;338;p43"/>
          <p:cNvSpPr>
            <a:spLocks noGrp="1"/>
          </p:cNvSpPr>
          <p:nvPr>
            <p:ph type="pic" idx="2"/>
          </p:nvPr>
        </p:nvSpPr>
        <p:spPr>
          <a:xfrm>
            <a:off x="6205225" y="1128325"/>
            <a:ext cx="2627100" cy="2273100"/>
          </a:xfrm>
          <a:prstGeom prst="rect">
            <a:avLst/>
          </a:prstGeom>
          <a:noFill/>
          <a:ln>
            <a:noFill/>
          </a:ln>
        </p:spPr>
      </p:sp>
      <p:sp>
        <p:nvSpPr>
          <p:cNvPr id="339" name="Google Shape;339;p43"/>
          <p:cNvSpPr>
            <a:spLocks noGrp="1"/>
          </p:cNvSpPr>
          <p:nvPr>
            <p:ph type="pic" idx="3"/>
          </p:nvPr>
        </p:nvSpPr>
        <p:spPr>
          <a:xfrm>
            <a:off x="311725" y="1128325"/>
            <a:ext cx="2627100" cy="2273100"/>
          </a:xfrm>
          <a:prstGeom prst="rect">
            <a:avLst/>
          </a:prstGeom>
          <a:noFill/>
          <a:ln>
            <a:noFill/>
          </a:ln>
        </p:spPr>
      </p:sp>
      <p:sp>
        <p:nvSpPr>
          <p:cNvPr id="340" name="Google Shape;340;p43"/>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1" name="Google Shape;341;p43"/>
          <p:cNvSpPr>
            <a:spLocks noGrp="1"/>
          </p:cNvSpPr>
          <p:nvPr>
            <p:ph type="pic" idx="5"/>
          </p:nvPr>
        </p:nvSpPr>
        <p:spPr>
          <a:xfrm>
            <a:off x="3255250" y="1128325"/>
            <a:ext cx="2627100" cy="2273100"/>
          </a:xfrm>
          <a:prstGeom prst="rect">
            <a:avLst/>
          </a:prstGeom>
          <a:noFill/>
          <a:ln>
            <a:noFill/>
          </a:ln>
        </p:spPr>
      </p:sp>
      <p:sp>
        <p:nvSpPr>
          <p:cNvPr id="342" name="Google Shape;342;p43"/>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3" name="Google Shape;34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44" name="Google Shape;34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43"/>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46" name="Google Shape;346;p43"/>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47" name="Google Shape;347;p43"/>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48"/>
        <p:cNvGrpSpPr/>
        <p:nvPr/>
      </p:nvGrpSpPr>
      <p:grpSpPr>
        <a:xfrm>
          <a:off x="0" y="0"/>
          <a:ext cx="0" cy="0"/>
          <a:chOff x="0" y="0"/>
          <a:chExt cx="0" cy="0"/>
        </a:xfrm>
      </p:grpSpPr>
      <p:sp>
        <p:nvSpPr>
          <p:cNvPr id="349" name="Google Shape;349;p44"/>
          <p:cNvSpPr>
            <a:spLocks noGrp="1"/>
          </p:cNvSpPr>
          <p:nvPr>
            <p:ph type="pic" idx="2"/>
          </p:nvPr>
        </p:nvSpPr>
        <p:spPr>
          <a:xfrm>
            <a:off x="311700" y="445025"/>
            <a:ext cx="8520600" cy="4218300"/>
          </a:xfrm>
          <a:prstGeom prst="rect">
            <a:avLst/>
          </a:prstGeom>
          <a:noFill/>
          <a:ln>
            <a:noFill/>
          </a:ln>
        </p:spPr>
      </p:sp>
      <p:sp>
        <p:nvSpPr>
          <p:cNvPr id="350" name="Google Shape;35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51"/>
        <p:cNvGrpSpPr/>
        <p:nvPr/>
      </p:nvGrpSpPr>
      <p:grpSpPr>
        <a:xfrm>
          <a:off x="0" y="0"/>
          <a:ext cx="0" cy="0"/>
          <a:chOff x="0" y="0"/>
          <a:chExt cx="0" cy="0"/>
        </a:xfrm>
      </p:grpSpPr>
      <p:sp>
        <p:nvSpPr>
          <p:cNvPr id="352" name="Google Shape;35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53" name="Google Shape;353;p45"/>
          <p:cNvSpPr>
            <a:spLocks noGrp="1"/>
          </p:cNvSpPr>
          <p:nvPr>
            <p:ph type="pic" idx="2"/>
          </p:nvPr>
        </p:nvSpPr>
        <p:spPr>
          <a:xfrm>
            <a:off x="3389600" y="118913"/>
            <a:ext cx="1643700" cy="1535100"/>
          </a:xfrm>
          <a:prstGeom prst="rect">
            <a:avLst/>
          </a:prstGeom>
          <a:noFill/>
          <a:ln>
            <a:noFill/>
          </a:ln>
        </p:spPr>
      </p:sp>
      <p:sp>
        <p:nvSpPr>
          <p:cNvPr id="354" name="Google Shape;354;p45"/>
          <p:cNvSpPr>
            <a:spLocks noGrp="1"/>
          </p:cNvSpPr>
          <p:nvPr>
            <p:ph type="pic" idx="3"/>
          </p:nvPr>
        </p:nvSpPr>
        <p:spPr>
          <a:xfrm>
            <a:off x="5195935" y="118913"/>
            <a:ext cx="1643700" cy="1535100"/>
          </a:xfrm>
          <a:prstGeom prst="rect">
            <a:avLst/>
          </a:prstGeom>
          <a:noFill/>
          <a:ln>
            <a:noFill/>
          </a:ln>
        </p:spPr>
      </p:sp>
      <p:sp>
        <p:nvSpPr>
          <p:cNvPr id="355" name="Google Shape;355;p45"/>
          <p:cNvSpPr>
            <a:spLocks noGrp="1"/>
          </p:cNvSpPr>
          <p:nvPr>
            <p:ph type="pic" idx="4"/>
          </p:nvPr>
        </p:nvSpPr>
        <p:spPr>
          <a:xfrm>
            <a:off x="7002270" y="118913"/>
            <a:ext cx="1643700" cy="1535100"/>
          </a:xfrm>
          <a:prstGeom prst="rect">
            <a:avLst/>
          </a:prstGeom>
          <a:noFill/>
          <a:ln>
            <a:noFill/>
          </a:ln>
        </p:spPr>
      </p:sp>
      <p:sp>
        <p:nvSpPr>
          <p:cNvPr id="356" name="Google Shape;356;p45"/>
          <p:cNvSpPr>
            <a:spLocks noGrp="1"/>
          </p:cNvSpPr>
          <p:nvPr>
            <p:ph type="pic" idx="5"/>
          </p:nvPr>
        </p:nvSpPr>
        <p:spPr>
          <a:xfrm>
            <a:off x="3389588" y="1804212"/>
            <a:ext cx="1643700" cy="1535100"/>
          </a:xfrm>
          <a:prstGeom prst="rect">
            <a:avLst/>
          </a:prstGeom>
          <a:noFill/>
          <a:ln>
            <a:noFill/>
          </a:ln>
        </p:spPr>
      </p:sp>
      <p:sp>
        <p:nvSpPr>
          <p:cNvPr id="357" name="Google Shape;357;p45"/>
          <p:cNvSpPr>
            <a:spLocks noGrp="1"/>
          </p:cNvSpPr>
          <p:nvPr>
            <p:ph type="pic" idx="6"/>
          </p:nvPr>
        </p:nvSpPr>
        <p:spPr>
          <a:xfrm>
            <a:off x="5195922" y="1804212"/>
            <a:ext cx="1643700" cy="1535100"/>
          </a:xfrm>
          <a:prstGeom prst="rect">
            <a:avLst/>
          </a:prstGeom>
          <a:noFill/>
          <a:ln>
            <a:noFill/>
          </a:ln>
        </p:spPr>
      </p:sp>
      <p:sp>
        <p:nvSpPr>
          <p:cNvPr id="358" name="Google Shape;358;p45"/>
          <p:cNvSpPr>
            <a:spLocks noGrp="1"/>
          </p:cNvSpPr>
          <p:nvPr>
            <p:ph type="pic" idx="7"/>
          </p:nvPr>
        </p:nvSpPr>
        <p:spPr>
          <a:xfrm>
            <a:off x="7002257" y="1804212"/>
            <a:ext cx="1643700" cy="1535100"/>
          </a:xfrm>
          <a:prstGeom prst="rect">
            <a:avLst/>
          </a:prstGeom>
          <a:noFill/>
          <a:ln>
            <a:noFill/>
          </a:ln>
        </p:spPr>
      </p:sp>
      <p:sp>
        <p:nvSpPr>
          <p:cNvPr id="359" name="Google Shape;359;p45"/>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45"/>
          <p:cNvSpPr>
            <a:spLocks noGrp="1"/>
          </p:cNvSpPr>
          <p:nvPr>
            <p:ph type="pic" idx="8"/>
          </p:nvPr>
        </p:nvSpPr>
        <p:spPr>
          <a:xfrm>
            <a:off x="3389588" y="3489487"/>
            <a:ext cx="1643700" cy="1535100"/>
          </a:xfrm>
          <a:prstGeom prst="rect">
            <a:avLst/>
          </a:prstGeom>
          <a:noFill/>
          <a:ln>
            <a:noFill/>
          </a:ln>
        </p:spPr>
      </p:sp>
      <p:sp>
        <p:nvSpPr>
          <p:cNvPr id="361" name="Google Shape;361;p45"/>
          <p:cNvSpPr>
            <a:spLocks noGrp="1"/>
          </p:cNvSpPr>
          <p:nvPr>
            <p:ph type="pic" idx="9"/>
          </p:nvPr>
        </p:nvSpPr>
        <p:spPr>
          <a:xfrm>
            <a:off x="5195922" y="3489487"/>
            <a:ext cx="1643700" cy="1535100"/>
          </a:xfrm>
          <a:prstGeom prst="rect">
            <a:avLst/>
          </a:prstGeom>
          <a:noFill/>
          <a:ln>
            <a:noFill/>
          </a:ln>
        </p:spPr>
      </p:sp>
      <p:sp>
        <p:nvSpPr>
          <p:cNvPr id="362" name="Google Shape;362;p45"/>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image layout" type="title">
  <p:cSld name="TITLE">
    <p:spTree>
      <p:nvGrpSpPr>
        <p:cNvPr id="1" name="Shape 367"/>
        <p:cNvGrpSpPr/>
        <p:nvPr/>
      </p:nvGrpSpPr>
      <p:grpSpPr>
        <a:xfrm>
          <a:off x="0" y="0"/>
          <a:ext cx="0" cy="0"/>
          <a:chOff x="0" y="0"/>
          <a:chExt cx="0" cy="0"/>
        </a:xfrm>
      </p:grpSpPr>
      <p:sp>
        <p:nvSpPr>
          <p:cNvPr id="368" name="Google Shape;368;p47"/>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369" name="Google Shape;369;p47"/>
          <p:cNvSpPr>
            <a:spLocks noGrp="1"/>
          </p:cNvSpPr>
          <p:nvPr>
            <p:ph type="pic" idx="3"/>
          </p:nvPr>
        </p:nvSpPr>
        <p:spPr>
          <a:xfrm>
            <a:off x="226525" y="2975750"/>
            <a:ext cx="4458900" cy="1941300"/>
          </a:xfrm>
          <a:prstGeom prst="rect">
            <a:avLst/>
          </a:prstGeom>
          <a:noFill/>
          <a:ln>
            <a:noFill/>
          </a:ln>
        </p:spPr>
      </p:sp>
      <p:sp>
        <p:nvSpPr>
          <p:cNvPr id="370" name="Google Shape;37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1" name="Google Shape;371;p47"/>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2" name="Google Shape;372;p47"/>
          <p:cNvSpPr txBox="1">
            <a:spLocks noGrp="1"/>
          </p:cNvSpPr>
          <p:nvPr>
            <p:ph type="title" idx="4"/>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body and image with details">
  <p:cSld name="TITLE_1">
    <p:spTree>
      <p:nvGrpSpPr>
        <p:cNvPr id="1" name="Shape 373"/>
        <p:cNvGrpSpPr/>
        <p:nvPr/>
      </p:nvGrpSpPr>
      <p:grpSpPr>
        <a:xfrm>
          <a:off x="0" y="0"/>
          <a:ext cx="0" cy="0"/>
          <a:chOff x="0" y="0"/>
          <a:chExt cx="0" cy="0"/>
        </a:xfrm>
      </p:grpSpPr>
      <p:sp>
        <p:nvSpPr>
          <p:cNvPr id="374" name="Google Shape;374;p48"/>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375" name="Google Shape;37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6" name="Google Shape;376;p48"/>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7" name="Google Shape;377;p48"/>
          <p:cNvSpPr txBox="1">
            <a:spLocks noGrp="1"/>
          </p:cNvSpPr>
          <p:nvPr>
            <p:ph type="title" idx="3"/>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378" name="Google Shape;378;p48"/>
          <p:cNvSpPr txBox="1">
            <a:spLocks noGrp="1"/>
          </p:cNvSpPr>
          <p:nvPr>
            <p:ph type="title" idx="4"/>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9" name="Google Shape;379;p48"/>
          <p:cNvSpPr txBox="1">
            <a:spLocks noGrp="1"/>
          </p:cNvSpPr>
          <p:nvPr>
            <p:ph type="body" idx="1"/>
          </p:nvPr>
        </p:nvSpPr>
        <p:spPr>
          <a:xfrm>
            <a:off x="266700" y="4099025"/>
            <a:ext cx="4458900" cy="8475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image">
  <p:cSld name="TITLE_1_2">
    <p:spTree>
      <p:nvGrpSpPr>
        <p:cNvPr id="1" name="Shape 380"/>
        <p:cNvGrpSpPr/>
        <p:nvPr/>
      </p:nvGrpSpPr>
      <p:grpSpPr>
        <a:xfrm>
          <a:off x="0" y="0"/>
          <a:ext cx="0" cy="0"/>
          <a:chOff x="0" y="0"/>
          <a:chExt cx="0" cy="0"/>
        </a:xfrm>
      </p:grpSpPr>
      <p:sp>
        <p:nvSpPr>
          <p:cNvPr id="381" name="Google Shape;381;p49"/>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382" name="Google Shape;382;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3" name="Google Shape;383;p49"/>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p:cSld name="TITLE_1_1">
    <p:spTree>
      <p:nvGrpSpPr>
        <p:cNvPr id="1" name="Shape 384"/>
        <p:cNvGrpSpPr/>
        <p:nvPr/>
      </p:nvGrpSpPr>
      <p:grpSpPr>
        <a:xfrm>
          <a:off x="0" y="0"/>
          <a:ext cx="0" cy="0"/>
          <a:chOff x="0" y="0"/>
          <a:chExt cx="0" cy="0"/>
        </a:xfrm>
      </p:grpSpPr>
      <p:sp>
        <p:nvSpPr>
          <p:cNvPr id="385" name="Google Shape;38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6" name="Google Shape;386;p50"/>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7" name="Google Shape;387;p50"/>
          <p:cNvSpPr txBox="1">
            <a:spLocks noGrp="1"/>
          </p:cNvSpPr>
          <p:nvPr>
            <p:ph type="body" idx="1"/>
          </p:nvPr>
        </p:nvSpPr>
        <p:spPr>
          <a:xfrm>
            <a:off x="226525" y="2857625"/>
            <a:ext cx="4458900" cy="20889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spTree>
      <p:nvGrpSpPr>
        <p:cNvPr id="1" name="Shape 388"/>
        <p:cNvGrpSpPr/>
        <p:nvPr/>
      </p:nvGrpSpPr>
      <p:grpSpPr>
        <a:xfrm>
          <a:off x="0" y="0"/>
          <a:ext cx="0" cy="0"/>
          <a:chOff x="0" y="0"/>
          <a:chExt cx="0" cy="0"/>
        </a:xfrm>
      </p:grpSpPr>
      <p:sp>
        <p:nvSpPr>
          <p:cNvPr id="389" name="Google Shape;38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0" name="Google Shape;390;p51"/>
          <p:cNvSpPr txBox="1">
            <a:spLocks noGrp="1"/>
          </p:cNvSpPr>
          <p:nvPr>
            <p:ph type="body" idx="1"/>
          </p:nvPr>
        </p:nvSpPr>
        <p:spPr>
          <a:xfrm>
            <a:off x="6325910" y="2621103"/>
            <a:ext cx="2612700" cy="2201100"/>
          </a:xfrm>
          <a:prstGeom prst="rect">
            <a:avLst/>
          </a:prstGeom>
        </p:spPr>
        <p:txBody>
          <a:bodyPr spcFirstLastPara="1" wrap="square" lIns="91425" tIns="91425" rIns="91425" bIns="91425" anchor="ctr" anchorCtr="0">
            <a:noAutofit/>
          </a:bodyPr>
          <a:lstStyle>
            <a:lvl1pPr marL="457200" lvl="0" indent="-330200" algn="r">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lgn="r">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lgn="r">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lgn="r">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lgn="r">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lgn="r">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lgn="r">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lgn="r">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lgn="r">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91" name="Google Shape;391;p51"/>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2" name="Google Shape;392;p51"/>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393" name="Google Shape;393;p51"/>
          <p:cNvSpPr txBox="1">
            <a:spLocks noGrp="1"/>
          </p:cNvSpPr>
          <p:nvPr>
            <p:ph type="body" idx="3"/>
          </p:nvPr>
        </p:nvSpPr>
        <p:spPr>
          <a:xfrm>
            <a:off x="226525" y="2621103"/>
            <a:ext cx="336600" cy="2201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94" name="Google Shape;394;p51"/>
          <p:cNvSpPr txBox="1">
            <a:spLocks noGrp="1"/>
          </p:cNvSpPr>
          <p:nvPr>
            <p:ph type="title" idx="4"/>
          </p:nvPr>
        </p:nvSpPr>
        <p:spPr>
          <a:xfrm>
            <a:off x="226525" y="571800"/>
            <a:ext cx="52614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s &amp; Cons" type="titleOnly">
  <p:cSld name="TITLE_ONLY">
    <p:bg>
      <p:bgPr>
        <a:solidFill>
          <a:schemeClr val="lt1"/>
        </a:solidFill>
        <a:effectLst/>
      </p:bgPr>
    </p:bg>
    <p:spTree>
      <p:nvGrpSpPr>
        <p:cNvPr id="1" name="Shape 43"/>
        <p:cNvGrpSpPr/>
        <p:nvPr/>
      </p:nvGrpSpPr>
      <p:grpSpPr>
        <a:xfrm>
          <a:off x="0" y="0"/>
          <a:ext cx="0" cy="0"/>
          <a:chOff x="0" y="0"/>
          <a:chExt cx="0" cy="0"/>
        </a:xfrm>
      </p:grpSpPr>
      <p:sp>
        <p:nvSpPr>
          <p:cNvPr id="44" name="Google Shape;44;p6"/>
          <p:cNvSpPr/>
          <p:nvPr/>
        </p:nvSpPr>
        <p:spPr>
          <a:xfrm>
            <a:off x="228600" y="223625"/>
            <a:ext cx="4825200" cy="4437900"/>
          </a:xfrm>
          <a:prstGeom prst="roundRect">
            <a:avLst>
              <a:gd name="adj" fmla="val 945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p6"/>
          <p:cNvSpPr/>
          <p:nvPr/>
        </p:nvSpPr>
        <p:spPr>
          <a:xfrm>
            <a:off x="5188325" y="223625"/>
            <a:ext cx="3727200" cy="4437900"/>
          </a:xfrm>
          <a:prstGeom prst="roundRect">
            <a:avLst>
              <a:gd name="adj" fmla="val 945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 name="Google Shape;46;p6"/>
          <p:cNvSpPr txBox="1">
            <a:spLocks noGrp="1"/>
          </p:cNvSpPr>
          <p:nvPr>
            <p:ph type="title"/>
          </p:nvPr>
        </p:nvSpPr>
        <p:spPr>
          <a:xfrm>
            <a:off x="476409" y="3845757"/>
            <a:ext cx="2638500" cy="80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7" name="Google Shape;47;p6"/>
          <p:cNvSpPr txBox="1">
            <a:spLocks noGrp="1"/>
          </p:cNvSpPr>
          <p:nvPr>
            <p:ph type="title" idx="2"/>
          </p:nvPr>
        </p:nvSpPr>
        <p:spPr>
          <a:xfrm>
            <a:off x="5382375" y="3845757"/>
            <a:ext cx="2110200" cy="665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8" name="Google Shape;48;p6"/>
          <p:cNvSpPr txBox="1">
            <a:spLocks noGrp="1"/>
          </p:cNvSpPr>
          <p:nvPr>
            <p:ph type="body" idx="1"/>
          </p:nvPr>
        </p:nvSpPr>
        <p:spPr>
          <a:xfrm>
            <a:off x="476409" y="392594"/>
            <a:ext cx="4164300" cy="2608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49" name="Google Shape;49;p6"/>
          <p:cNvSpPr txBox="1">
            <a:spLocks noGrp="1"/>
          </p:cNvSpPr>
          <p:nvPr>
            <p:ph type="body" idx="3"/>
          </p:nvPr>
        </p:nvSpPr>
        <p:spPr>
          <a:xfrm>
            <a:off x="5382375" y="392594"/>
            <a:ext cx="3419400" cy="2608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50" name="Google Shape;50;p6"/>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 name="Google Shape;51;p6"/>
          <p:cNvSpPr txBox="1">
            <a:spLocks noGrp="1"/>
          </p:cNvSpPr>
          <p:nvPr>
            <p:ph type="subTitle" idx="4"/>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52" name="Google Shape;52;p6"/>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tx">
  <p:cSld name="TITLE_AND_BODY">
    <p:bg>
      <p:bgPr>
        <a:solidFill>
          <a:schemeClr val="dk1"/>
        </a:solidFill>
        <a:effectLst/>
      </p:bgPr>
    </p:bg>
    <p:spTree>
      <p:nvGrpSpPr>
        <p:cNvPr id="1" name="Shape 395"/>
        <p:cNvGrpSpPr/>
        <p:nvPr/>
      </p:nvGrpSpPr>
      <p:grpSpPr>
        <a:xfrm>
          <a:off x="0" y="0"/>
          <a:ext cx="0" cy="0"/>
          <a:chOff x="0" y="0"/>
          <a:chExt cx="0" cy="0"/>
        </a:xfrm>
      </p:grpSpPr>
      <p:sp>
        <p:nvSpPr>
          <p:cNvPr id="396" name="Google Shape;39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7" name="Google Shape;397;p52"/>
          <p:cNvSpPr txBox="1">
            <a:spLocks noGrp="1"/>
          </p:cNvSpPr>
          <p:nvPr>
            <p:ph type="title"/>
          </p:nvPr>
        </p:nvSpPr>
        <p:spPr>
          <a:xfrm>
            <a:off x="226525" y="2581610"/>
            <a:ext cx="8691000" cy="2374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_AND_BODY_2">
    <p:bg>
      <p:bgPr>
        <a:solidFill>
          <a:schemeClr val="lt1"/>
        </a:solidFill>
        <a:effectLst/>
      </p:bgPr>
    </p:bg>
    <p:spTree>
      <p:nvGrpSpPr>
        <p:cNvPr id="1" name="Shape 398"/>
        <p:cNvGrpSpPr/>
        <p:nvPr/>
      </p:nvGrpSpPr>
      <p:grpSpPr>
        <a:xfrm>
          <a:off x="0" y="0"/>
          <a:ext cx="0" cy="0"/>
          <a:chOff x="0" y="0"/>
          <a:chExt cx="0" cy="0"/>
        </a:xfrm>
      </p:grpSpPr>
      <p:sp>
        <p:nvSpPr>
          <p:cNvPr id="399" name="Google Shape;39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0" name="Google Shape;400;p53"/>
          <p:cNvSpPr txBox="1">
            <a:spLocks noGrp="1"/>
          </p:cNvSpPr>
          <p:nvPr>
            <p:ph type="title"/>
          </p:nvPr>
        </p:nvSpPr>
        <p:spPr>
          <a:xfrm>
            <a:off x="226525" y="248960"/>
            <a:ext cx="8691000" cy="237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ist">
  <p:cSld name="TITLE_AND_BODY_1">
    <p:bg>
      <p:bgPr>
        <a:solidFill>
          <a:schemeClr val="dk1"/>
        </a:solidFill>
        <a:effectLst/>
      </p:bgPr>
    </p:bg>
    <p:spTree>
      <p:nvGrpSpPr>
        <p:cNvPr id="1" name="Shape 401"/>
        <p:cNvGrpSpPr/>
        <p:nvPr/>
      </p:nvGrpSpPr>
      <p:grpSpPr>
        <a:xfrm>
          <a:off x="0" y="0"/>
          <a:ext cx="0" cy="0"/>
          <a:chOff x="0" y="0"/>
          <a:chExt cx="0" cy="0"/>
        </a:xfrm>
      </p:grpSpPr>
      <p:sp>
        <p:nvSpPr>
          <p:cNvPr id="402" name="Google Shape;40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3" name="Google Shape;403;p54"/>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04" name="Google Shape;404;p54"/>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405" name="Google Shape;405;p54"/>
          <p:cNvSpPr txBox="1">
            <a:spLocks noGrp="1"/>
          </p:cNvSpPr>
          <p:nvPr>
            <p:ph type="body" idx="1"/>
          </p:nvPr>
        </p:nvSpPr>
        <p:spPr>
          <a:xfrm>
            <a:off x="246325" y="2591450"/>
            <a:ext cx="7587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406" name="Google Shape;406;p54"/>
          <p:cNvSpPr txBox="1">
            <a:spLocks noGrp="1"/>
          </p:cNvSpPr>
          <p:nvPr>
            <p:ph type="body" idx="3"/>
          </p:nvPr>
        </p:nvSpPr>
        <p:spPr>
          <a:xfrm>
            <a:off x="1077200" y="2591450"/>
            <a:ext cx="78045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three storyboards" type="twoColTx">
  <p:cSld name="TITLE_AND_TWO_COLUMNS">
    <p:bg>
      <p:bgPr>
        <a:solidFill>
          <a:schemeClr val="dk1"/>
        </a:solidFill>
        <a:effectLst/>
      </p:bgPr>
    </p:bg>
    <p:spTree>
      <p:nvGrpSpPr>
        <p:cNvPr id="1" name="Shape 407"/>
        <p:cNvGrpSpPr/>
        <p:nvPr/>
      </p:nvGrpSpPr>
      <p:grpSpPr>
        <a:xfrm>
          <a:off x="0" y="0"/>
          <a:ext cx="0" cy="0"/>
          <a:chOff x="0" y="0"/>
          <a:chExt cx="0" cy="0"/>
        </a:xfrm>
      </p:grpSpPr>
      <p:sp>
        <p:nvSpPr>
          <p:cNvPr id="408" name="Google Shape;408;p55"/>
          <p:cNvSpPr>
            <a:spLocks noGrp="1"/>
          </p:cNvSpPr>
          <p:nvPr>
            <p:ph type="pic" idx="2"/>
          </p:nvPr>
        </p:nvSpPr>
        <p:spPr>
          <a:xfrm>
            <a:off x="-5225" y="709575"/>
            <a:ext cx="3048600" cy="2805300"/>
          </a:xfrm>
          <a:prstGeom prst="rect">
            <a:avLst/>
          </a:prstGeom>
          <a:noFill/>
          <a:ln>
            <a:noFill/>
          </a:ln>
        </p:spPr>
      </p:sp>
      <p:sp>
        <p:nvSpPr>
          <p:cNvPr id="409" name="Google Shape;409;p55"/>
          <p:cNvSpPr txBox="1">
            <a:spLocks noGrp="1"/>
          </p:cNvSpPr>
          <p:nvPr>
            <p:ph type="title"/>
          </p:nvPr>
        </p:nvSpPr>
        <p:spPr>
          <a:xfrm>
            <a:off x="156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410" name="Google Shape;410;p55"/>
          <p:cNvSpPr txBox="1">
            <a:spLocks noGrp="1"/>
          </p:cNvSpPr>
          <p:nvPr>
            <p:ph type="body" idx="1"/>
          </p:nvPr>
        </p:nvSpPr>
        <p:spPr>
          <a:xfrm>
            <a:off x="156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11" name="Google Shape;41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2" name="Google Shape;412;p55"/>
          <p:cNvSpPr txBox="1">
            <a:spLocks noGrp="1"/>
          </p:cNvSpPr>
          <p:nvPr>
            <p:ph type="title" idx="3"/>
          </p:nvPr>
        </p:nvSpPr>
        <p:spPr>
          <a:xfrm>
            <a:off x="32086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413" name="Google Shape;413;p55"/>
          <p:cNvSpPr txBox="1">
            <a:spLocks noGrp="1"/>
          </p:cNvSpPr>
          <p:nvPr>
            <p:ph type="body" idx="4"/>
          </p:nvPr>
        </p:nvSpPr>
        <p:spPr>
          <a:xfrm>
            <a:off x="32086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14" name="Google Shape;414;p55"/>
          <p:cNvSpPr txBox="1">
            <a:spLocks noGrp="1"/>
          </p:cNvSpPr>
          <p:nvPr>
            <p:ph type="title" idx="5"/>
          </p:nvPr>
        </p:nvSpPr>
        <p:spPr>
          <a:xfrm>
            <a:off x="6268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415" name="Google Shape;415;p55"/>
          <p:cNvSpPr txBox="1">
            <a:spLocks noGrp="1"/>
          </p:cNvSpPr>
          <p:nvPr>
            <p:ph type="body" idx="6"/>
          </p:nvPr>
        </p:nvSpPr>
        <p:spPr>
          <a:xfrm>
            <a:off x="6268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16" name="Google Shape;416;p55"/>
          <p:cNvSpPr>
            <a:spLocks noGrp="1"/>
          </p:cNvSpPr>
          <p:nvPr>
            <p:ph type="pic" idx="7"/>
          </p:nvPr>
        </p:nvSpPr>
        <p:spPr>
          <a:xfrm>
            <a:off x="3053763" y="709575"/>
            <a:ext cx="3031800" cy="2805300"/>
          </a:xfrm>
          <a:prstGeom prst="rect">
            <a:avLst/>
          </a:prstGeom>
          <a:noFill/>
          <a:ln>
            <a:noFill/>
          </a:ln>
        </p:spPr>
      </p:sp>
      <p:sp>
        <p:nvSpPr>
          <p:cNvPr id="417" name="Google Shape;417;p55"/>
          <p:cNvSpPr>
            <a:spLocks noGrp="1"/>
          </p:cNvSpPr>
          <p:nvPr>
            <p:ph type="pic" idx="8"/>
          </p:nvPr>
        </p:nvSpPr>
        <p:spPr>
          <a:xfrm>
            <a:off x="6095475" y="709575"/>
            <a:ext cx="3048600" cy="2805300"/>
          </a:xfrm>
          <a:prstGeom prst="rect">
            <a:avLst/>
          </a:prstGeom>
          <a:noFill/>
          <a:ln>
            <a:noFill/>
          </a:ln>
        </p:spPr>
      </p:sp>
      <p:cxnSp>
        <p:nvCxnSpPr>
          <p:cNvPr id="418" name="Google Shape;418;p55"/>
          <p:cNvCxnSpPr/>
          <p:nvPr/>
        </p:nvCxnSpPr>
        <p:spPr>
          <a:xfrm>
            <a:off x="304852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419" name="Google Shape;419;p55"/>
          <p:cNvCxnSpPr/>
          <p:nvPr/>
        </p:nvCxnSpPr>
        <p:spPr>
          <a:xfrm>
            <a:off x="609057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420" name="Google Shape;420;p55"/>
          <p:cNvCxnSpPr/>
          <p:nvPr/>
        </p:nvCxnSpPr>
        <p:spPr>
          <a:xfrm rot="10800000">
            <a:off x="0" y="3520200"/>
            <a:ext cx="9152400" cy="0"/>
          </a:xfrm>
          <a:prstGeom prst="straightConnector1">
            <a:avLst/>
          </a:prstGeom>
          <a:noFill/>
          <a:ln w="9525" cap="flat" cmpd="sng">
            <a:solidFill>
              <a:schemeClr val="lt1"/>
            </a:solidFill>
            <a:prstDash val="solid"/>
            <a:round/>
            <a:headEnd type="none" w="med" len="med"/>
            <a:tailEnd type="none" w="med" len="med"/>
          </a:ln>
        </p:spPr>
      </p:cxnSp>
      <p:cxnSp>
        <p:nvCxnSpPr>
          <p:cNvPr id="421" name="Google Shape;421;p55"/>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422" name="Google Shape;422;p55"/>
          <p:cNvSpPr txBox="1">
            <a:spLocks noGrp="1"/>
          </p:cNvSpPr>
          <p:nvPr>
            <p:ph type="title" idx="9"/>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grid">
  <p:cSld name="TITLE_AND_TWO_COLUMNS_1">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a:spLocks noGrp="1"/>
          </p:cNvSpPr>
          <p:nvPr>
            <p:ph type="pic" idx="2"/>
          </p:nvPr>
        </p:nvSpPr>
        <p:spPr>
          <a:xfrm>
            <a:off x="-5225" y="709575"/>
            <a:ext cx="3048600" cy="1468500"/>
          </a:xfrm>
          <a:prstGeom prst="rect">
            <a:avLst/>
          </a:prstGeom>
          <a:noFill/>
          <a:ln>
            <a:noFill/>
          </a:ln>
        </p:spPr>
      </p:sp>
      <p:sp>
        <p:nvSpPr>
          <p:cNvPr id="425" name="Google Shape;425;p56"/>
          <p:cNvSpPr>
            <a:spLocks noGrp="1"/>
          </p:cNvSpPr>
          <p:nvPr>
            <p:ph type="pic" idx="3"/>
          </p:nvPr>
        </p:nvSpPr>
        <p:spPr>
          <a:xfrm>
            <a:off x="3053763" y="709575"/>
            <a:ext cx="3031800" cy="1468500"/>
          </a:xfrm>
          <a:prstGeom prst="rect">
            <a:avLst/>
          </a:prstGeom>
          <a:noFill/>
          <a:ln>
            <a:noFill/>
          </a:ln>
        </p:spPr>
      </p:sp>
      <p:sp>
        <p:nvSpPr>
          <p:cNvPr id="426" name="Google Shape;426;p56"/>
          <p:cNvSpPr>
            <a:spLocks noGrp="1"/>
          </p:cNvSpPr>
          <p:nvPr>
            <p:ph type="pic" idx="4"/>
          </p:nvPr>
        </p:nvSpPr>
        <p:spPr>
          <a:xfrm>
            <a:off x="6095475" y="709575"/>
            <a:ext cx="3048600" cy="1468500"/>
          </a:xfrm>
          <a:prstGeom prst="rect">
            <a:avLst/>
          </a:prstGeom>
          <a:noFill/>
          <a:ln>
            <a:noFill/>
          </a:ln>
        </p:spPr>
      </p:sp>
      <p:cxnSp>
        <p:nvCxnSpPr>
          <p:cNvPr id="427" name="Google Shape;427;p56"/>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428" name="Google Shape;428;p56"/>
          <p:cNvSpPr txBox="1">
            <a:spLocks noGrp="1"/>
          </p:cNvSpPr>
          <p:nvPr>
            <p:ph type="title"/>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9" name="Google Shape;429;p56"/>
          <p:cNvSpPr>
            <a:spLocks noGrp="1"/>
          </p:cNvSpPr>
          <p:nvPr>
            <p:ph type="pic" idx="5"/>
          </p:nvPr>
        </p:nvSpPr>
        <p:spPr>
          <a:xfrm>
            <a:off x="-4975" y="2192221"/>
            <a:ext cx="3048600" cy="1468500"/>
          </a:xfrm>
          <a:prstGeom prst="rect">
            <a:avLst/>
          </a:prstGeom>
          <a:noFill/>
          <a:ln>
            <a:noFill/>
          </a:ln>
        </p:spPr>
      </p:sp>
      <p:sp>
        <p:nvSpPr>
          <p:cNvPr id="430" name="Google Shape;430;p56"/>
          <p:cNvSpPr>
            <a:spLocks noGrp="1"/>
          </p:cNvSpPr>
          <p:nvPr>
            <p:ph type="pic" idx="6"/>
          </p:nvPr>
        </p:nvSpPr>
        <p:spPr>
          <a:xfrm>
            <a:off x="3054013" y="2192221"/>
            <a:ext cx="3031800" cy="1468500"/>
          </a:xfrm>
          <a:prstGeom prst="rect">
            <a:avLst/>
          </a:prstGeom>
          <a:noFill/>
          <a:ln>
            <a:noFill/>
          </a:ln>
        </p:spPr>
      </p:sp>
      <p:sp>
        <p:nvSpPr>
          <p:cNvPr id="431" name="Google Shape;431;p56"/>
          <p:cNvSpPr>
            <a:spLocks noGrp="1"/>
          </p:cNvSpPr>
          <p:nvPr>
            <p:ph type="pic" idx="7"/>
          </p:nvPr>
        </p:nvSpPr>
        <p:spPr>
          <a:xfrm>
            <a:off x="6095725" y="2192221"/>
            <a:ext cx="3048600" cy="1468500"/>
          </a:xfrm>
          <a:prstGeom prst="rect">
            <a:avLst/>
          </a:prstGeom>
          <a:noFill/>
          <a:ln>
            <a:noFill/>
          </a:ln>
        </p:spPr>
      </p:sp>
      <p:sp>
        <p:nvSpPr>
          <p:cNvPr id="432" name="Google Shape;432;p56"/>
          <p:cNvSpPr>
            <a:spLocks noGrp="1"/>
          </p:cNvSpPr>
          <p:nvPr>
            <p:ph type="pic" idx="8"/>
          </p:nvPr>
        </p:nvSpPr>
        <p:spPr>
          <a:xfrm>
            <a:off x="-4975" y="3674873"/>
            <a:ext cx="3048600" cy="1468500"/>
          </a:xfrm>
          <a:prstGeom prst="rect">
            <a:avLst/>
          </a:prstGeom>
          <a:noFill/>
          <a:ln>
            <a:noFill/>
          </a:ln>
        </p:spPr>
      </p:sp>
      <p:sp>
        <p:nvSpPr>
          <p:cNvPr id="433" name="Google Shape;433;p56"/>
          <p:cNvSpPr>
            <a:spLocks noGrp="1"/>
          </p:cNvSpPr>
          <p:nvPr>
            <p:ph type="pic" idx="9"/>
          </p:nvPr>
        </p:nvSpPr>
        <p:spPr>
          <a:xfrm>
            <a:off x="3054013" y="3674873"/>
            <a:ext cx="3031800" cy="1468500"/>
          </a:xfrm>
          <a:prstGeom prst="rect">
            <a:avLst/>
          </a:prstGeom>
          <a:noFill/>
          <a:ln>
            <a:noFill/>
          </a:ln>
        </p:spPr>
      </p:sp>
      <p:sp>
        <p:nvSpPr>
          <p:cNvPr id="434" name="Google Shape;434;p56"/>
          <p:cNvSpPr>
            <a:spLocks noGrp="1"/>
          </p:cNvSpPr>
          <p:nvPr>
            <p:ph type="pic" idx="13"/>
          </p:nvPr>
        </p:nvSpPr>
        <p:spPr>
          <a:xfrm>
            <a:off x="6095725" y="3674873"/>
            <a:ext cx="3048600" cy="14685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type="titleOnly">
  <p:cSld name="TITLE_ONLY">
    <p:spTree>
      <p:nvGrpSpPr>
        <p:cNvPr id="1" name="Shape 435"/>
        <p:cNvGrpSpPr/>
        <p:nvPr/>
      </p:nvGrpSpPr>
      <p:grpSpPr>
        <a:xfrm>
          <a:off x="0" y="0"/>
          <a:ext cx="0" cy="0"/>
          <a:chOff x="0" y="0"/>
          <a:chExt cx="0" cy="0"/>
        </a:xfrm>
      </p:grpSpPr>
      <p:sp>
        <p:nvSpPr>
          <p:cNvPr id="436" name="Google Shape;436;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37" name="Google Shape;437;p57"/>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main point">
  <p:cSld name="TITLE_ONLY_1">
    <p:bg>
      <p:bgPr>
        <a:solidFill>
          <a:schemeClr val="dk1"/>
        </a:solidFill>
        <a:effectLst/>
      </p:bgPr>
    </p:bg>
    <p:spTree>
      <p:nvGrpSpPr>
        <p:cNvPr id="1" name="Shape 438"/>
        <p:cNvGrpSpPr/>
        <p:nvPr/>
      </p:nvGrpSpPr>
      <p:grpSpPr>
        <a:xfrm>
          <a:off x="0" y="0"/>
          <a:ext cx="0" cy="0"/>
          <a:chOff x="0" y="0"/>
          <a:chExt cx="0" cy="0"/>
        </a:xfrm>
      </p:grpSpPr>
      <p:sp>
        <p:nvSpPr>
          <p:cNvPr id="439" name="Google Shape;43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0" name="Google Shape;440;p58"/>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body and image">
  <p:cSld name="ONE_COLUMN_TEXT">
    <p:bg>
      <p:bgPr>
        <a:solidFill>
          <a:schemeClr val="dk1"/>
        </a:solidFill>
        <a:effectLst/>
      </p:bgPr>
    </p:bg>
    <p:spTree>
      <p:nvGrpSpPr>
        <p:cNvPr id="1" name="Shape 441"/>
        <p:cNvGrpSpPr/>
        <p:nvPr/>
      </p:nvGrpSpPr>
      <p:grpSpPr>
        <a:xfrm>
          <a:off x="0" y="0"/>
          <a:ext cx="0" cy="0"/>
          <a:chOff x="0" y="0"/>
          <a:chExt cx="0" cy="0"/>
        </a:xfrm>
      </p:grpSpPr>
      <p:sp>
        <p:nvSpPr>
          <p:cNvPr id="442" name="Google Shape;442;p59"/>
          <p:cNvSpPr>
            <a:spLocks noGrp="1"/>
          </p:cNvSpPr>
          <p:nvPr>
            <p:ph type="pic" idx="2"/>
          </p:nvPr>
        </p:nvSpPr>
        <p:spPr>
          <a:xfrm>
            <a:off x="4576350" y="0"/>
            <a:ext cx="4567500" cy="5153700"/>
          </a:xfrm>
          <a:prstGeom prst="rect">
            <a:avLst/>
          </a:prstGeom>
          <a:noFill/>
          <a:ln w="9525" cap="flat" cmpd="sng">
            <a:solidFill>
              <a:schemeClr val="lt1"/>
            </a:solidFill>
            <a:prstDash val="solid"/>
            <a:round/>
            <a:headEnd type="none" w="sm" len="sm"/>
            <a:tailEnd type="none" w="sm" len="sm"/>
          </a:ln>
        </p:spPr>
      </p:sp>
      <p:sp>
        <p:nvSpPr>
          <p:cNvPr id="443" name="Google Shape;443;p59"/>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0"/>
              </a:spcBef>
              <a:spcAft>
                <a:spcPts val="0"/>
              </a:spcAft>
              <a:buClr>
                <a:schemeClr val="lt1"/>
              </a:buClr>
              <a:buSzPts val="1600"/>
              <a:buChar char="○"/>
              <a:defRPr sz="1600">
                <a:solidFill>
                  <a:schemeClr val="lt1"/>
                </a:solidFill>
              </a:defRPr>
            </a:lvl2pPr>
            <a:lvl3pPr marL="1371600" lvl="2" indent="-330200">
              <a:spcBef>
                <a:spcPts val="0"/>
              </a:spcBef>
              <a:spcAft>
                <a:spcPts val="0"/>
              </a:spcAft>
              <a:buClr>
                <a:schemeClr val="lt1"/>
              </a:buClr>
              <a:buSzPts val="1600"/>
              <a:buChar char="■"/>
              <a:defRPr sz="1600">
                <a:solidFill>
                  <a:schemeClr val="lt1"/>
                </a:solidFill>
              </a:defRPr>
            </a:lvl3pPr>
            <a:lvl4pPr marL="1828800" lvl="3" indent="-330200">
              <a:spcBef>
                <a:spcPts val="0"/>
              </a:spcBef>
              <a:spcAft>
                <a:spcPts val="0"/>
              </a:spcAft>
              <a:buClr>
                <a:schemeClr val="lt1"/>
              </a:buClr>
              <a:buSzPts val="1600"/>
              <a:buChar char="●"/>
              <a:defRPr sz="1600">
                <a:solidFill>
                  <a:schemeClr val="lt1"/>
                </a:solidFill>
              </a:defRPr>
            </a:lvl4pPr>
            <a:lvl5pPr marL="2286000" lvl="4" indent="-330200">
              <a:spcBef>
                <a:spcPts val="0"/>
              </a:spcBef>
              <a:spcAft>
                <a:spcPts val="0"/>
              </a:spcAft>
              <a:buClr>
                <a:schemeClr val="lt1"/>
              </a:buClr>
              <a:buSzPts val="1600"/>
              <a:buChar char="○"/>
              <a:defRPr sz="1600">
                <a:solidFill>
                  <a:schemeClr val="lt1"/>
                </a:solidFill>
              </a:defRPr>
            </a:lvl5pPr>
            <a:lvl6pPr marL="2743200" lvl="5" indent="-330200">
              <a:spcBef>
                <a:spcPts val="0"/>
              </a:spcBef>
              <a:spcAft>
                <a:spcPts val="0"/>
              </a:spcAft>
              <a:buClr>
                <a:schemeClr val="lt1"/>
              </a:buClr>
              <a:buSzPts val="1600"/>
              <a:buChar char="■"/>
              <a:defRPr sz="1600">
                <a:solidFill>
                  <a:schemeClr val="lt1"/>
                </a:solidFill>
              </a:defRPr>
            </a:lvl6pPr>
            <a:lvl7pPr marL="3200400" lvl="6" indent="-330200">
              <a:spcBef>
                <a:spcPts val="0"/>
              </a:spcBef>
              <a:spcAft>
                <a:spcPts val="0"/>
              </a:spcAft>
              <a:buClr>
                <a:schemeClr val="lt1"/>
              </a:buClr>
              <a:buSzPts val="1600"/>
              <a:buChar char="●"/>
              <a:defRPr sz="1600">
                <a:solidFill>
                  <a:schemeClr val="lt1"/>
                </a:solidFill>
              </a:defRPr>
            </a:lvl7pPr>
            <a:lvl8pPr marL="3657600" lvl="7" indent="-330200">
              <a:spcBef>
                <a:spcPts val="0"/>
              </a:spcBef>
              <a:spcAft>
                <a:spcPts val="0"/>
              </a:spcAft>
              <a:buClr>
                <a:schemeClr val="lt1"/>
              </a:buClr>
              <a:buSzPts val="1600"/>
              <a:buChar char="○"/>
              <a:defRPr sz="1600">
                <a:solidFill>
                  <a:schemeClr val="lt1"/>
                </a:solidFill>
              </a:defRPr>
            </a:lvl8pPr>
            <a:lvl9pPr marL="4114800" lvl="8" indent="-330200">
              <a:spcBef>
                <a:spcPts val="0"/>
              </a:spcBef>
              <a:spcAft>
                <a:spcPts val="0"/>
              </a:spcAft>
              <a:buClr>
                <a:schemeClr val="lt1"/>
              </a:buClr>
              <a:buSzPts val="1600"/>
              <a:buChar char="■"/>
              <a:defRPr sz="1600">
                <a:solidFill>
                  <a:schemeClr val="lt1"/>
                </a:solidFill>
              </a:defRPr>
            </a:lvl9pPr>
          </a:lstStyle>
          <a:p>
            <a:endParaRPr/>
          </a:p>
        </p:txBody>
      </p:sp>
      <p:sp>
        <p:nvSpPr>
          <p:cNvPr id="444" name="Google Shape;44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5" name="Google Shape;445;p59"/>
          <p:cNvSpPr txBox="1">
            <a:spLocks noGrp="1"/>
          </p:cNvSpPr>
          <p:nvPr>
            <p:ph type="title"/>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mage gallery 2">
  <p:cSld name="MAIN_POINT">
    <p:spTree>
      <p:nvGrpSpPr>
        <p:cNvPr id="1" name="Shape 446"/>
        <p:cNvGrpSpPr/>
        <p:nvPr/>
      </p:nvGrpSpPr>
      <p:grpSpPr>
        <a:xfrm>
          <a:off x="0" y="0"/>
          <a:ext cx="0" cy="0"/>
          <a:chOff x="0" y="0"/>
          <a:chExt cx="0" cy="0"/>
        </a:xfrm>
      </p:grpSpPr>
      <p:sp>
        <p:nvSpPr>
          <p:cNvPr id="447" name="Google Shape;447;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8" name="Google Shape;448;p60"/>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9" name="Google Shape;449;p60"/>
          <p:cNvSpPr>
            <a:spLocks noGrp="1"/>
          </p:cNvSpPr>
          <p:nvPr>
            <p:ph type="pic" idx="2"/>
          </p:nvPr>
        </p:nvSpPr>
        <p:spPr>
          <a:xfrm>
            <a:off x="2315425" y="226625"/>
            <a:ext cx="3733800" cy="4690500"/>
          </a:xfrm>
          <a:prstGeom prst="rect">
            <a:avLst/>
          </a:prstGeom>
          <a:noFill/>
          <a:ln w="9525" cap="flat" cmpd="sng">
            <a:solidFill>
              <a:schemeClr val="dk1"/>
            </a:solidFill>
            <a:prstDash val="solid"/>
            <a:round/>
            <a:headEnd type="none" w="sm" len="sm"/>
            <a:tailEnd type="none" w="sm" len="sm"/>
          </a:ln>
        </p:spPr>
      </p:sp>
      <p:sp>
        <p:nvSpPr>
          <p:cNvPr id="450" name="Google Shape;450;p60"/>
          <p:cNvSpPr>
            <a:spLocks noGrp="1"/>
          </p:cNvSpPr>
          <p:nvPr>
            <p:ph type="pic" idx="3"/>
          </p:nvPr>
        </p:nvSpPr>
        <p:spPr>
          <a:xfrm>
            <a:off x="6255975" y="1391900"/>
            <a:ext cx="2661600" cy="2359500"/>
          </a:xfrm>
          <a:prstGeom prst="rect">
            <a:avLst/>
          </a:prstGeom>
          <a:noFill/>
          <a:ln w="9525" cap="flat" cmpd="sng">
            <a:solidFill>
              <a:schemeClr val="dk1"/>
            </a:solidFill>
            <a:prstDash val="solid"/>
            <a:round/>
            <a:headEnd type="none" w="sm" len="sm"/>
            <a:tailEnd type="none" w="sm" len="sm"/>
          </a:ln>
        </p:spPr>
      </p:sp>
      <p:sp>
        <p:nvSpPr>
          <p:cNvPr id="451" name="Google Shape;451;p60"/>
          <p:cNvSpPr txBox="1">
            <a:spLocks noGrp="1"/>
          </p:cNvSpPr>
          <p:nvPr>
            <p:ph type="title" idx="4"/>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body and chart">
  <p:cSld name="SECTION_TITLE_AND_DESCRIPTION">
    <p:spTree>
      <p:nvGrpSpPr>
        <p:cNvPr id="1" name="Shape 452"/>
        <p:cNvGrpSpPr/>
        <p:nvPr/>
      </p:nvGrpSpPr>
      <p:grpSpPr>
        <a:xfrm>
          <a:off x="0" y="0"/>
          <a:ext cx="0" cy="0"/>
          <a:chOff x="0" y="0"/>
          <a:chExt cx="0" cy="0"/>
        </a:xfrm>
      </p:grpSpPr>
      <p:sp>
        <p:nvSpPr>
          <p:cNvPr id="453" name="Google Shape;453;p6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4" name="Google Shape;45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5" name="Google Shape;455;p61"/>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6" name="Google Shape;456;p61"/>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457" name="Google Shape;457;p61"/>
          <p:cNvSpPr txBox="1">
            <a:spLocks noGrp="1"/>
          </p:cNvSpPr>
          <p:nvPr>
            <p:ph type="title" idx="3"/>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458" name="Google Shape;458;p61"/>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rketing Strategy">
  <p:cSld name="ONE_COLUMN_TEXT">
    <p:bg>
      <p:bgPr>
        <a:solidFill>
          <a:schemeClr val="lt1"/>
        </a:solidFill>
        <a:effectLst/>
      </p:bgPr>
    </p:bg>
    <p:spTree>
      <p:nvGrpSpPr>
        <p:cNvPr id="1" name="Shape 53"/>
        <p:cNvGrpSpPr/>
        <p:nvPr/>
      </p:nvGrpSpPr>
      <p:grpSpPr>
        <a:xfrm>
          <a:off x="0" y="0"/>
          <a:ext cx="0" cy="0"/>
          <a:chOff x="0" y="0"/>
          <a:chExt cx="0" cy="0"/>
        </a:xfrm>
      </p:grpSpPr>
      <p:sp>
        <p:nvSpPr>
          <p:cNvPr id="54" name="Google Shape;54;p7"/>
          <p:cNvSpPr/>
          <p:nvPr/>
        </p:nvSpPr>
        <p:spPr>
          <a:xfrm>
            <a:off x="228600" y="223625"/>
            <a:ext cx="4238100" cy="4423500"/>
          </a:xfrm>
          <a:prstGeom prst="roundRect">
            <a:avLst>
              <a:gd name="adj" fmla="val 597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7"/>
          <p:cNvSpPr/>
          <p:nvPr/>
        </p:nvSpPr>
        <p:spPr>
          <a:xfrm>
            <a:off x="4636327" y="223652"/>
            <a:ext cx="4279200" cy="915900"/>
          </a:xfrm>
          <a:prstGeom prst="roundRect">
            <a:avLst>
              <a:gd name="adj" fmla="val 1975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7"/>
          <p:cNvSpPr/>
          <p:nvPr/>
        </p:nvSpPr>
        <p:spPr>
          <a:xfrm>
            <a:off x="4636325" y="1307410"/>
            <a:ext cx="4279200" cy="2371800"/>
          </a:xfrm>
          <a:prstGeom prst="roundRect">
            <a:avLst>
              <a:gd name="adj" fmla="val 1198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7"/>
          <p:cNvSpPr/>
          <p:nvPr/>
        </p:nvSpPr>
        <p:spPr>
          <a:xfrm>
            <a:off x="4636327" y="3846769"/>
            <a:ext cx="4279200" cy="800400"/>
          </a:xfrm>
          <a:prstGeom prst="roundRect">
            <a:avLst>
              <a:gd name="adj" fmla="val 1975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7"/>
          <p:cNvSpPr txBox="1">
            <a:spLocks noGrp="1"/>
          </p:cNvSpPr>
          <p:nvPr>
            <p:ph type="title"/>
          </p:nvPr>
        </p:nvSpPr>
        <p:spPr>
          <a:xfrm>
            <a:off x="299276" y="3595975"/>
            <a:ext cx="3630000" cy="915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 name="Google Shape;60;p7"/>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61" name="Google Shape;61;p7"/>
          <p:cNvSpPr txBox="1">
            <a:spLocks noGrp="1"/>
          </p:cNvSpPr>
          <p:nvPr>
            <p:ph type="subTitle" idx="2"/>
          </p:nvPr>
        </p:nvSpPr>
        <p:spPr>
          <a:xfrm>
            <a:off x="4762500" y="210875"/>
            <a:ext cx="586800" cy="915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a:endParaRPr/>
          </a:p>
        </p:txBody>
      </p:sp>
      <p:sp>
        <p:nvSpPr>
          <p:cNvPr id="62" name="Google Shape;62;p7"/>
          <p:cNvSpPr txBox="1">
            <a:spLocks noGrp="1"/>
          </p:cNvSpPr>
          <p:nvPr>
            <p:ph type="subTitle" idx="3"/>
          </p:nvPr>
        </p:nvSpPr>
        <p:spPr>
          <a:xfrm>
            <a:off x="4762500" y="1307425"/>
            <a:ext cx="586800" cy="237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a:endParaRPr/>
          </a:p>
        </p:txBody>
      </p:sp>
      <p:sp>
        <p:nvSpPr>
          <p:cNvPr id="63" name="Google Shape;63;p7"/>
          <p:cNvSpPr txBox="1">
            <a:spLocks noGrp="1"/>
          </p:cNvSpPr>
          <p:nvPr>
            <p:ph type="subTitle" idx="4"/>
          </p:nvPr>
        </p:nvSpPr>
        <p:spPr>
          <a:xfrm>
            <a:off x="4762500" y="3846775"/>
            <a:ext cx="586800" cy="80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a:endParaRPr/>
          </a:p>
        </p:txBody>
      </p:sp>
      <p:sp>
        <p:nvSpPr>
          <p:cNvPr id="64" name="Google Shape;64;p7"/>
          <p:cNvSpPr txBox="1">
            <a:spLocks noGrp="1"/>
          </p:cNvSpPr>
          <p:nvPr>
            <p:ph type="body" idx="5"/>
          </p:nvPr>
        </p:nvSpPr>
        <p:spPr>
          <a:xfrm>
            <a:off x="5922019" y="223650"/>
            <a:ext cx="2922300" cy="9159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65" name="Google Shape;65;p7"/>
          <p:cNvSpPr txBox="1">
            <a:spLocks noGrp="1"/>
          </p:cNvSpPr>
          <p:nvPr>
            <p:ph type="body" idx="6"/>
          </p:nvPr>
        </p:nvSpPr>
        <p:spPr>
          <a:xfrm>
            <a:off x="5922019" y="1307400"/>
            <a:ext cx="2922300" cy="23718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66" name="Google Shape;66;p7"/>
          <p:cNvSpPr txBox="1">
            <a:spLocks noGrp="1"/>
          </p:cNvSpPr>
          <p:nvPr>
            <p:ph type="body" idx="7"/>
          </p:nvPr>
        </p:nvSpPr>
        <p:spPr>
          <a:xfrm>
            <a:off x="5922019" y="3846775"/>
            <a:ext cx="2922300" cy="800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0"/>
              </a:spcBef>
              <a:spcAft>
                <a:spcPts val="0"/>
              </a:spcAft>
              <a:buClr>
                <a:schemeClr val="lt1"/>
              </a:buClr>
              <a:buSzPts val="1000"/>
              <a:buChar char="○"/>
              <a:defRPr>
                <a:solidFill>
                  <a:schemeClr val="lt1"/>
                </a:solidFill>
              </a:defRPr>
            </a:lvl2pPr>
            <a:lvl3pPr marL="1371600" lvl="2" indent="-292100">
              <a:spcBef>
                <a:spcPts val="0"/>
              </a:spcBef>
              <a:spcAft>
                <a:spcPts val="0"/>
              </a:spcAft>
              <a:buClr>
                <a:schemeClr val="lt1"/>
              </a:buClr>
              <a:buSzPts val="1000"/>
              <a:buChar char="■"/>
              <a:defRPr>
                <a:solidFill>
                  <a:schemeClr val="lt1"/>
                </a:solidFill>
              </a:defRPr>
            </a:lvl3pPr>
            <a:lvl4pPr marL="1828800" lvl="3" indent="-292100">
              <a:spcBef>
                <a:spcPts val="0"/>
              </a:spcBef>
              <a:spcAft>
                <a:spcPts val="0"/>
              </a:spcAft>
              <a:buClr>
                <a:schemeClr val="lt1"/>
              </a:buClr>
              <a:buSzPts val="1000"/>
              <a:buChar char="●"/>
              <a:defRPr>
                <a:solidFill>
                  <a:schemeClr val="lt1"/>
                </a:solidFill>
              </a:defRPr>
            </a:lvl4pPr>
            <a:lvl5pPr marL="2286000" lvl="4" indent="-292100">
              <a:spcBef>
                <a:spcPts val="0"/>
              </a:spcBef>
              <a:spcAft>
                <a:spcPts val="0"/>
              </a:spcAft>
              <a:buClr>
                <a:schemeClr val="lt1"/>
              </a:buClr>
              <a:buSzPts val="10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92100">
              <a:spcBef>
                <a:spcPts val="0"/>
              </a:spcBef>
              <a:spcAft>
                <a:spcPts val="0"/>
              </a:spcAft>
              <a:buClr>
                <a:schemeClr val="lt1"/>
              </a:buClr>
              <a:buSzPts val="1000"/>
              <a:buChar char="●"/>
              <a:defRPr>
                <a:solidFill>
                  <a:schemeClr val="lt1"/>
                </a:solidFill>
              </a:defRPr>
            </a:lvl7pPr>
            <a:lvl8pPr marL="3657600" lvl="7" indent="-292100">
              <a:spcBef>
                <a:spcPts val="0"/>
              </a:spcBef>
              <a:spcAft>
                <a:spcPts val="0"/>
              </a:spcAft>
              <a:buClr>
                <a:schemeClr val="lt1"/>
              </a:buClr>
              <a:buSzPts val="1000"/>
              <a:buChar char="○"/>
              <a:defRPr>
                <a:solidFill>
                  <a:schemeClr val="lt1"/>
                </a:solidFill>
              </a:defRPr>
            </a:lvl8pPr>
            <a:lvl9pPr marL="4114800" lvl="8" indent="-292100">
              <a:spcBef>
                <a:spcPts val="0"/>
              </a:spcBef>
              <a:spcAft>
                <a:spcPts val="0"/>
              </a:spcAft>
              <a:buClr>
                <a:schemeClr val="lt1"/>
              </a:buClr>
              <a:buSzPts val="1000"/>
              <a:buChar char="■"/>
              <a:defRPr>
                <a:solidFill>
                  <a:schemeClr val="lt1"/>
                </a:solidFill>
              </a:defRPr>
            </a:lvl9pPr>
          </a:lstStyle>
          <a:p>
            <a:endParaRPr/>
          </a:p>
        </p:txBody>
      </p:sp>
      <p:sp>
        <p:nvSpPr>
          <p:cNvPr id="67" name="Google Shape;67;p7"/>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one column text">
  <p:cSld name="SECTION_TITLE_AND_DESCRIPTION_1">
    <p:spTree>
      <p:nvGrpSpPr>
        <p:cNvPr id="1" name="Shape 459"/>
        <p:cNvGrpSpPr/>
        <p:nvPr/>
      </p:nvGrpSpPr>
      <p:grpSpPr>
        <a:xfrm>
          <a:off x="0" y="0"/>
          <a:ext cx="0" cy="0"/>
          <a:chOff x="0" y="0"/>
          <a:chExt cx="0" cy="0"/>
        </a:xfrm>
      </p:grpSpPr>
      <p:sp>
        <p:nvSpPr>
          <p:cNvPr id="460" name="Google Shape;460;p62"/>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1" name="Google Shape;46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62" name="Google Shape;462;p62"/>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463" name="Google Shape;463;p62"/>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4" name="Google Shape;464;p62"/>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big ideas">
  <p:cSld name="SECTION_TITLE_AND_DESCRIPTION_1_1">
    <p:spTree>
      <p:nvGrpSpPr>
        <p:cNvPr id="1" name="Shape 465"/>
        <p:cNvGrpSpPr/>
        <p:nvPr/>
      </p:nvGrpSpPr>
      <p:grpSpPr>
        <a:xfrm>
          <a:off x="0" y="0"/>
          <a:ext cx="0" cy="0"/>
          <a:chOff x="0" y="0"/>
          <a:chExt cx="0" cy="0"/>
        </a:xfrm>
      </p:grpSpPr>
      <p:sp>
        <p:nvSpPr>
          <p:cNvPr id="466" name="Google Shape;466;p63"/>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7" name="Google Shape;46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68" name="Google Shape;468;p63"/>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469" name="Google Shape;469;p63"/>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0" name="Google Shape;470;p63"/>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1" name="Google Shape;471;p63"/>
          <p:cNvSpPr txBox="1">
            <a:spLocks noGrp="1"/>
          </p:cNvSpPr>
          <p:nvPr>
            <p:ph type="body" idx="3"/>
          </p:nvPr>
        </p:nvSpPr>
        <p:spPr>
          <a:xfrm>
            <a:off x="4798500"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dk2"/>
              </a:buClr>
              <a:buSzPts val="1200"/>
              <a:buChar char="●"/>
              <a:defRPr sz="12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0"/>
              </a:spcBef>
              <a:spcAft>
                <a:spcPts val="0"/>
              </a:spcAft>
              <a:buClr>
                <a:schemeClr val="dk2"/>
              </a:buClr>
              <a:buSzPts val="1200"/>
              <a:buChar char="■"/>
              <a:defRPr sz="1200">
                <a:solidFill>
                  <a:schemeClr val="dk2"/>
                </a:solidFill>
              </a:defRPr>
            </a:lvl3pPr>
            <a:lvl4pPr marL="1828800" lvl="3" indent="-304800">
              <a:spcBef>
                <a:spcPts val="0"/>
              </a:spcBef>
              <a:spcAft>
                <a:spcPts val="0"/>
              </a:spcAft>
              <a:buClr>
                <a:schemeClr val="dk2"/>
              </a:buClr>
              <a:buSzPts val="1200"/>
              <a:buChar char="●"/>
              <a:defRPr sz="1200">
                <a:solidFill>
                  <a:schemeClr val="dk2"/>
                </a:solidFill>
              </a:defRPr>
            </a:lvl4pPr>
            <a:lvl5pPr marL="2286000" lvl="4" indent="-304800">
              <a:spcBef>
                <a:spcPts val="0"/>
              </a:spcBef>
              <a:spcAft>
                <a:spcPts val="0"/>
              </a:spcAft>
              <a:buClr>
                <a:schemeClr val="dk2"/>
              </a:buClr>
              <a:buSzPts val="1200"/>
              <a:buChar char="○"/>
              <a:defRPr sz="1200">
                <a:solidFill>
                  <a:schemeClr val="dk2"/>
                </a:solidFill>
              </a:defRPr>
            </a:lvl5pPr>
            <a:lvl6pPr marL="2743200" lvl="5" indent="-304800">
              <a:spcBef>
                <a:spcPts val="0"/>
              </a:spcBef>
              <a:spcAft>
                <a:spcPts val="0"/>
              </a:spcAft>
              <a:buClr>
                <a:schemeClr val="dk2"/>
              </a:buClr>
              <a:buSzPts val="1200"/>
              <a:buChar char="■"/>
              <a:defRPr sz="1200">
                <a:solidFill>
                  <a:schemeClr val="dk2"/>
                </a:solidFill>
              </a:defRPr>
            </a:lvl6pPr>
            <a:lvl7pPr marL="3200400" lvl="6" indent="-304800">
              <a:spcBef>
                <a:spcPts val="0"/>
              </a:spcBef>
              <a:spcAft>
                <a:spcPts val="0"/>
              </a:spcAft>
              <a:buClr>
                <a:schemeClr val="dk2"/>
              </a:buClr>
              <a:buSzPts val="1200"/>
              <a:buChar char="●"/>
              <a:defRPr sz="1200">
                <a:solidFill>
                  <a:schemeClr val="dk2"/>
                </a:solidFill>
              </a:defRPr>
            </a:lvl7pPr>
            <a:lvl8pPr marL="3657600" lvl="7" indent="-304800">
              <a:spcBef>
                <a:spcPts val="0"/>
              </a:spcBef>
              <a:spcAft>
                <a:spcPts val="0"/>
              </a:spcAft>
              <a:buClr>
                <a:schemeClr val="dk2"/>
              </a:buClr>
              <a:buSzPts val="1200"/>
              <a:buChar char="○"/>
              <a:defRPr sz="1200">
                <a:solidFill>
                  <a:schemeClr val="dk2"/>
                </a:solidFill>
              </a:defRPr>
            </a:lvl8pPr>
            <a:lvl9pPr marL="4114800" lvl="8" indent="-304800">
              <a:spcBef>
                <a:spcPts val="0"/>
              </a:spcBef>
              <a:spcAft>
                <a:spcPts val="0"/>
              </a:spcAft>
              <a:buClr>
                <a:schemeClr val="dk2"/>
              </a:buClr>
              <a:buSzPts val="1200"/>
              <a:buChar char="■"/>
              <a:defRPr sz="1200">
                <a:solidFill>
                  <a:schemeClr val="dk2"/>
                </a:solidFill>
              </a:defRPr>
            </a:lvl9pPr>
          </a:lstStyle>
          <a:p>
            <a:endParaRPr/>
          </a:p>
        </p:txBody>
      </p:sp>
      <p:sp>
        <p:nvSpPr>
          <p:cNvPr id="472" name="Google Shape;472;p63"/>
          <p:cNvSpPr txBox="1">
            <a:spLocks noGrp="1"/>
          </p:cNvSpPr>
          <p:nvPr>
            <p:ph type="subTitle" idx="4"/>
          </p:nvPr>
        </p:nvSpPr>
        <p:spPr>
          <a:xfrm>
            <a:off x="4798500"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three storyboards 2">
  <p:cSld name="CAPTION_ONLY">
    <p:bg>
      <p:bgPr>
        <a:solidFill>
          <a:schemeClr val="dk1"/>
        </a:solidFill>
        <a:effectLst/>
      </p:bgPr>
    </p:bg>
    <p:spTree>
      <p:nvGrpSpPr>
        <p:cNvPr id="1" name="Shape 473"/>
        <p:cNvGrpSpPr/>
        <p:nvPr/>
      </p:nvGrpSpPr>
      <p:grpSpPr>
        <a:xfrm>
          <a:off x="0" y="0"/>
          <a:ext cx="0" cy="0"/>
          <a:chOff x="0" y="0"/>
          <a:chExt cx="0" cy="0"/>
        </a:xfrm>
      </p:grpSpPr>
      <p:sp>
        <p:nvSpPr>
          <p:cNvPr id="474" name="Google Shape;474;p64"/>
          <p:cNvSpPr/>
          <p:nvPr/>
        </p:nvSpPr>
        <p:spPr>
          <a:xfrm>
            <a:off x="0"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5" name="Google Shape;475;p64"/>
          <p:cNvSpPr>
            <a:spLocks noGrp="1"/>
          </p:cNvSpPr>
          <p:nvPr>
            <p:ph type="pic" idx="2"/>
          </p:nvPr>
        </p:nvSpPr>
        <p:spPr>
          <a:xfrm>
            <a:off x="0" y="709975"/>
            <a:ext cx="3043800" cy="3346500"/>
          </a:xfrm>
          <a:prstGeom prst="rect">
            <a:avLst/>
          </a:prstGeom>
          <a:noFill/>
          <a:ln>
            <a:noFill/>
          </a:ln>
        </p:spPr>
      </p:sp>
      <p:cxnSp>
        <p:nvCxnSpPr>
          <p:cNvPr id="476" name="Google Shape;476;p64"/>
          <p:cNvCxnSpPr/>
          <p:nvPr/>
        </p:nvCxnSpPr>
        <p:spPr>
          <a:xfrm>
            <a:off x="304852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64"/>
          <p:cNvCxnSpPr/>
          <p:nvPr/>
        </p:nvCxnSpPr>
        <p:spPr>
          <a:xfrm>
            <a:off x="609057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478" name="Google Shape;478;p64"/>
          <p:cNvCxnSpPr/>
          <p:nvPr/>
        </p:nvCxnSpPr>
        <p:spPr>
          <a:xfrm rot="10800000">
            <a:off x="0" y="704725"/>
            <a:ext cx="9152400" cy="0"/>
          </a:xfrm>
          <a:prstGeom prst="straightConnector1">
            <a:avLst/>
          </a:prstGeom>
          <a:noFill/>
          <a:ln w="9525" cap="flat" cmpd="sng">
            <a:solidFill>
              <a:schemeClr val="dk1"/>
            </a:solidFill>
            <a:prstDash val="solid"/>
            <a:round/>
            <a:headEnd type="none" w="med" len="med"/>
            <a:tailEnd type="none" w="med" len="med"/>
          </a:ln>
        </p:spPr>
      </p:cxnSp>
      <p:sp>
        <p:nvSpPr>
          <p:cNvPr id="479" name="Google Shape;479;p64"/>
          <p:cNvSpPr txBox="1">
            <a:spLocks noGrp="1"/>
          </p:cNvSpPr>
          <p:nvPr>
            <p:ph type="title"/>
          </p:nvPr>
        </p:nvSpPr>
        <p:spPr>
          <a:xfrm>
            <a:off x="161850"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480" name="Google Shape;480;p64"/>
          <p:cNvSpPr txBox="1">
            <a:spLocks noGrp="1"/>
          </p:cNvSpPr>
          <p:nvPr>
            <p:ph type="body" idx="1"/>
          </p:nvPr>
        </p:nvSpPr>
        <p:spPr>
          <a:xfrm>
            <a:off x="161850"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481" name="Google Shape;481;p64"/>
          <p:cNvSpPr/>
          <p:nvPr/>
        </p:nvSpPr>
        <p:spPr>
          <a:xfrm>
            <a:off x="6095725"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2" name="Google Shape;482;p64"/>
          <p:cNvSpPr>
            <a:spLocks noGrp="1"/>
          </p:cNvSpPr>
          <p:nvPr>
            <p:ph type="pic" idx="3"/>
          </p:nvPr>
        </p:nvSpPr>
        <p:spPr>
          <a:xfrm>
            <a:off x="6095725" y="709975"/>
            <a:ext cx="3043800" cy="3346500"/>
          </a:xfrm>
          <a:prstGeom prst="rect">
            <a:avLst/>
          </a:prstGeom>
          <a:noFill/>
          <a:ln>
            <a:noFill/>
          </a:ln>
        </p:spPr>
      </p:sp>
      <p:sp>
        <p:nvSpPr>
          <p:cNvPr id="483" name="Google Shape;483;p64"/>
          <p:cNvSpPr txBox="1">
            <a:spLocks noGrp="1"/>
          </p:cNvSpPr>
          <p:nvPr>
            <p:ph type="title" idx="4"/>
          </p:nvPr>
        </p:nvSpPr>
        <p:spPr>
          <a:xfrm>
            <a:off x="6257575"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484" name="Google Shape;484;p64"/>
          <p:cNvSpPr txBox="1">
            <a:spLocks noGrp="1"/>
          </p:cNvSpPr>
          <p:nvPr>
            <p:ph type="body" idx="5"/>
          </p:nvPr>
        </p:nvSpPr>
        <p:spPr>
          <a:xfrm>
            <a:off x="6257575"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485" name="Google Shape;485;p64"/>
          <p:cNvSpPr>
            <a:spLocks noGrp="1"/>
          </p:cNvSpPr>
          <p:nvPr>
            <p:ph type="pic" idx="6"/>
          </p:nvPr>
        </p:nvSpPr>
        <p:spPr>
          <a:xfrm>
            <a:off x="3053900" y="1794150"/>
            <a:ext cx="3030600" cy="3349200"/>
          </a:xfrm>
          <a:prstGeom prst="rect">
            <a:avLst/>
          </a:prstGeom>
          <a:noFill/>
          <a:ln>
            <a:noFill/>
          </a:ln>
        </p:spPr>
      </p:sp>
      <p:sp>
        <p:nvSpPr>
          <p:cNvPr id="486" name="Google Shape;486;p64"/>
          <p:cNvSpPr/>
          <p:nvPr/>
        </p:nvSpPr>
        <p:spPr>
          <a:xfrm>
            <a:off x="3054250" y="709380"/>
            <a:ext cx="30306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7" name="Google Shape;487;p64"/>
          <p:cNvSpPr txBox="1">
            <a:spLocks noGrp="1"/>
          </p:cNvSpPr>
          <p:nvPr>
            <p:ph type="title" idx="7"/>
          </p:nvPr>
        </p:nvSpPr>
        <p:spPr>
          <a:xfrm>
            <a:off x="3214545" y="801878"/>
            <a:ext cx="27006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488" name="Google Shape;488;p64"/>
          <p:cNvSpPr txBox="1">
            <a:spLocks noGrp="1"/>
          </p:cNvSpPr>
          <p:nvPr>
            <p:ph type="body" idx="8"/>
          </p:nvPr>
        </p:nvSpPr>
        <p:spPr>
          <a:xfrm>
            <a:off x="3214545" y="1271620"/>
            <a:ext cx="27006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cxnSp>
        <p:nvCxnSpPr>
          <p:cNvPr id="489" name="Google Shape;489;p64"/>
          <p:cNvCxnSpPr/>
          <p:nvPr/>
        </p:nvCxnSpPr>
        <p:spPr>
          <a:xfrm rot="10800000">
            <a:off x="3049250" y="1791825"/>
            <a:ext cx="3041400" cy="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64"/>
          <p:cNvCxnSpPr/>
          <p:nvPr/>
        </p:nvCxnSpPr>
        <p:spPr>
          <a:xfrm rot="10800000">
            <a:off x="0" y="4061975"/>
            <a:ext cx="9152400" cy="0"/>
          </a:xfrm>
          <a:prstGeom prst="straightConnector1">
            <a:avLst/>
          </a:prstGeom>
          <a:noFill/>
          <a:ln w="9525" cap="flat" cmpd="sng">
            <a:solidFill>
              <a:schemeClr val="dk1"/>
            </a:solidFill>
            <a:prstDash val="solid"/>
            <a:round/>
            <a:headEnd type="none" w="med" len="med"/>
            <a:tailEnd type="none" w="med" len="med"/>
          </a:ln>
        </p:spPr>
      </p:cxnSp>
      <p:sp>
        <p:nvSpPr>
          <p:cNvPr id="491" name="Google Shape;491;p64"/>
          <p:cNvSpPr txBox="1">
            <a:spLocks noGrp="1"/>
          </p:cNvSpPr>
          <p:nvPr>
            <p:ph type="title" idx="9"/>
          </p:nvPr>
        </p:nvSpPr>
        <p:spPr>
          <a:xfrm>
            <a:off x="2497875" y="145800"/>
            <a:ext cx="4791600" cy="466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with details">
  <p:cSld name="BIG_NUMBER">
    <p:bg>
      <p:bgPr>
        <a:solidFill>
          <a:schemeClr val="lt1"/>
        </a:solidFill>
        <a:effectLst/>
      </p:bgPr>
    </p:bg>
    <p:spTree>
      <p:nvGrpSpPr>
        <p:cNvPr id="1" name="Shape 492"/>
        <p:cNvGrpSpPr/>
        <p:nvPr/>
      </p:nvGrpSpPr>
      <p:grpSpPr>
        <a:xfrm>
          <a:off x="0" y="0"/>
          <a:ext cx="0" cy="0"/>
          <a:chOff x="0" y="0"/>
          <a:chExt cx="0" cy="0"/>
        </a:xfrm>
      </p:grpSpPr>
      <p:sp>
        <p:nvSpPr>
          <p:cNvPr id="493" name="Google Shape;493;p65"/>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4" name="Google Shape;49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95" name="Google Shape;495;p65"/>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6" name="Google Shape;496;p65"/>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497" name="Google Shape;497;p65"/>
          <p:cNvSpPr txBox="1">
            <a:spLocks noGrp="1"/>
          </p:cNvSpPr>
          <p:nvPr>
            <p:ph type="title" idx="3"/>
          </p:nvPr>
        </p:nvSpPr>
        <p:spPr>
          <a:xfrm>
            <a:off x="4801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a:endParaRPr/>
          </a:p>
        </p:txBody>
      </p:sp>
      <p:sp>
        <p:nvSpPr>
          <p:cNvPr id="498" name="Google Shape;498;p65"/>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499" name="Google Shape;499;p65"/>
          <p:cNvSpPr txBox="1">
            <a:spLocks noGrp="1"/>
          </p:cNvSpPr>
          <p:nvPr>
            <p:ph type="title" idx="4"/>
          </p:nvPr>
        </p:nvSpPr>
        <p:spPr>
          <a:xfrm>
            <a:off x="4801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a:endParaRPr/>
          </a:p>
        </p:txBody>
      </p:sp>
      <p:sp>
        <p:nvSpPr>
          <p:cNvPr id="500" name="Google Shape;500;p65"/>
          <p:cNvSpPr txBox="1">
            <a:spLocks noGrp="1"/>
          </p:cNvSpPr>
          <p:nvPr>
            <p:ph type="title" idx="5"/>
          </p:nvPr>
        </p:nvSpPr>
        <p:spPr>
          <a:xfrm>
            <a:off x="229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501" name="Google Shape;501;p65"/>
          <p:cNvSpPr txBox="1">
            <a:spLocks noGrp="1"/>
          </p:cNvSpPr>
          <p:nvPr>
            <p:ph type="body" idx="6"/>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502" name="Google Shape;502;p65"/>
          <p:cNvSpPr txBox="1">
            <a:spLocks noGrp="1"/>
          </p:cNvSpPr>
          <p:nvPr>
            <p:ph type="title" idx="7"/>
          </p:nvPr>
        </p:nvSpPr>
        <p:spPr>
          <a:xfrm>
            <a:off x="229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p:cSld name="BIG_NUMBER_1">
    <p:bg>
      <p:bgPr>
        <a:solidFill>
          <a:schemeClr val="lt1"/>
        </a:solidFill>
        <a:effectLst/>
      </p:bgPr>
    </p:bg>
    <p:spTree>
      <p:nvGrpSpPr>
        <p:cNvPr id="1" name="Shape 503"/>
        <p:cNvGrpSpPr/>
        <p:nvPr/>
      </p:nvGrpSpPr>
      <p:grpSpPr>
        <a:xfrm>
          <a:off x="0" y="0"/>
          <a:ext cx="0" cy="0"/>
          <a:chOff x="0" y="0"/>
          <a:chExt cx="0" cy="0"/>
        </a:xfrm>
      </p:grpSpPr>
      <p:sp>
        <p:nvSpPr>
          <p:cNvPr id="504" name="Google Shape;504;p66"/>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5" name="Google Shape;50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6" name="Google Shape;506;p66"/>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507" name="Google Shape;507;p66"/>
          <p:cNvSpPr txBox="1">
            <a:spLocks noGrp="1"/>
          </p:cNvSpPr>
          <p:nvPr>
            <p:ph type="title"/>
          </p:nvPr>
        </p:nvSpPr>
        <p:spPr>
          <a:xfrm>
            <a:off x="229800" y="8956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508" name="Google Shape;508;p66"/>
          <p:cNvSpPr txBox="1">
            <a:spLocks noGrp="1"/>
          </p:cNvSpPr>
          <p:nvPr>
            <p:ph type="body" idx="2"/>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CUSTOM">
    <p:spTree>
      <p:nvGrpSpPr>
        <p:cNvPr id="1" name="Shape 509"/>
        <p:cNvGrpSpPr/>
        <p:nvPr/>
      </p:nvGrpSpPr>
      <p:grpSpPr>
        <a:xfrm>
          <a:off x="0" y="0"/>
          <a:ext cx="0" cy="0"/>
          <a:chOff x="0" y="0"/>
          <a:chExt cx="0" cy="0"/>
        </a:xfrm>
      </p:grpSpPr>
      <p:sp>
        <p:nvSpPr>
          <p:cNvPr id="510" name="Google Shape;510;p67"/>
          <p:cNvSpPr txBox="1">
            <a:spLocks noGrp="1"/>
          </p:cNvSpPr>
          <p:nvPr>
            <p:ph type="title"/>
          </p:nvPr>
        </p:nvSpPr>
        <p:spPr>
          <a:xfrm>
            <a:off x="285750" y="1555350"/>
            <a:ext cx="7291500" cy="34224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1" name="Google Shape;511;p67"/>
          <p:cNvSpPr txBox="1">
            <a:spLocks noGrp="1"/>
          </p:cNvSpPr>
          <p:nvPr>
            <p:ph type="body" idx="1"/>
          </p:nvPr>
        </p:nvSpPr>
        <p:spPr>
          <a:xfrm>
            <a:off x="7256675" y="1827175"/>
            <a:ext cx="1767600" cy="2382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Roboto Mono"/>
              <a:buChar char="●"/>
              <a:defRPr sz="1000" b="1">
                <a:latin typeface="Roboto Mono"/>
                <a:ea typeface="Roboto Mono"/>
                <a:cs typeface="Roboto Mono"/>
                <a:sym typeface="Roboto Mono"/>
              </a:defRPr>
            </a:lvl1pPr>
            <a:lvl2pPr marL="914400" lvl="1" indent="-292100">
              <a:spcBef>
                <a:spcPts val="0"/>
              </a:spcBef>
              <a:spcAft>
                <a:spcPts val="0"/>
              </a:spcAft>
              <a:buSzPts val="1000"/>
              <a:buFont typeface="Roboto Mono"/>
              <a:buChar char="○"/>
              <a:defRPr sz="1000" b="1">
                <a:latin typeface="Roboto Mono"/>
                <a:ea typeface="Roboto Mono"/>
                <a:cs typeface="Roboto Mono"/>
                <a:sym typeface="Roboto Mono"/>
              </a:defRPr>
            </a:lvl2pPr>
            <a:lvl3pPr marL="1371600" lvl="2" indent="-292100">
              <a:spcBef>
                <a:spcPts val="0"/>
              </a:spcBef>
              <a:spcAft>
                <a:spcPts val="0"/>
              </a:spcAft>
              <a:buSzPts val="1000"/>
              <a:buFont typeface="Roboto Mono"/>
              <a:buChar char="■"/>
              <a:defRPr sz="1000" b="1">
                <a:latin typeface="Roboto Mono"/>
                <a:ea typeface="Roboto Mono"/>
                <a:cs typeface="Roboto Mono"/>
                <a:sym typeface="Roboto Mono"/>
              </a:defRPr>
            </a:lvl3pPr>
            <a:lvl4pPr marL="1828800" lvl="3" indent="-292100">
              <a:spcBef>
                <a:spcPts val="0"/>
              </a:spcBef>
              <a:spcAft>
                <a:spcPts val="0"/>
              </a:spcAft>
              <a:buSzPts val="1000"/>
              <a:buFont typeface="Roboto Mono"/>
              <a:buChar char="●"/>
              <a:defRPr sz="1000" b="1">
                <a:latin typeface="Roboto Mono"/>
                <a:ea typeface="Roboto Mono"/>
                <a:cs typeface="Roboto Mono"/>
                <a:sym typeface="Roboto Mono"/>
              </a:defRPr>
            </a:lvl4pPr>
            <a:lvl5pPr marL="2286000" lvl="4" indent="-292100">
              <a:spcBef>
                <a:spcPts val="0"/>
              </a:spcBef>
              <a:spcAft>
                <a:spcPts val="0"/>
              </a:spcAft>
              <a:buSzPts val="1000"/>
              <a:buFont typeface="Roboto Mono"/>
              <a:buChar char="○"/>
              <a:defRPr sz="1000" b="1">
                <a:latin typeface="Roboto Mono"/>
                <a:ea typeface="Roboto Mono"/>
                <a:cs typeface="Roboto Mono"/>
                <a:sym typeface="Roboto Mono"/>
              </a:defRPr>
            </a:lvl5pPr>
            <a:lvl6pPr marL="2743200" lvl="5" indent="-292100">
              <a:spcBef>
                <a:spcPts val="0"/>
              </a:spcBef>
              <a:spcAft>
                <a:spcPts val="0"/>
              </a:spcAft>
              <a:buSzPts val="1000"/>
              <a:buFont typeface="Roboto Mono"/>
              <a:buChar char="■"/>
              <a:defRPr sz="1000" b="1">
                <a:latin typeface="Roboto Mono"/>
                <a:ea typeface="Roboto Mono"/>
                <a:cs typeface="Roboto Mono"/>
                <a:sym typeface="Roboto Mono"/>
              </a:defRPr>
            </a:lvl6pPr>
            <a:lvl7pPr marL="3200400" lvl="6" indent="-292100">
              <a:spcBef>
                <a:spcPts val="0"/>
              </a:spcBef>
              <a:spcAft>
                <a:spcPts val="0"/>
              </a:spcAft>
              <a:buSzPts val="1000"/>
              <a:buFont typeface="Roboto Mono"/>
              <a:buChar char="●"/>
              <a:defRPr sz="1000" b="1">
                <a:latin typeface="Roboto Mono"/>
                <a:ea typeface="Roboto Mono"/>
                <a:cs typeface="Roboto Mono"/>
                <a:sym typeface="Roboto Mono"/>
              </a:defRPr>
            </a:lvl7pPr>
            <a:lvl8pPr marL="3657600" lvl="7" indent="-292100">
              <a:spcBef>
                <a:spcPts val="0"/>
              </a:spcBef>
              <a:spcAft>
                <a:spcPts val="0"/>
              </a:spcAft>
              <a:buSzPts val="1000"/>
              <a:buFont typeface="Roboto Mono"/>
              <a:buChar char="○"/>
              <a:defRPr sz="1000" b="1">
                <a:latin typeface="Roboto Mono"/>
                <a:ea typeface="Roboto Mono"/>
                <a:cs typeface="Roboto Mono"/>
                <a:sym typeface="Roboto Mono"/>
              </a:defRPr>
            </a:lvl8pPr>
            <a:lvl9pPr marL="4114800" lvl="8" indent="-292100">
              <a:spcBef>
                <a:spcPts val="0"/>
              </a:spcBef>
              <a:spcAft>
                <a:spcPts val="0"/>
              </a:spcAft>
              <a:buSzPts val="1000"/>
              <a:buFont typeface="Roboto Mono"/>
              <a:buChar char="■"/>
              <a:defRPr sz="1000" b="1">
                <a:latin typeface="Roboto Mono"/>
                <a:ea typeface="Roboto Mono"/>
                <a:cs typeface="Roboto Mono"/>
                <a:sym typeface="Roboto Mon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12"/>
        <p:cNvGrpSpPr/>
        <p:nvPr/>
      </p:nvGrpSpPr>
      <p:grpSpPr>
        <a:xfrm>
          <a:off x="0" y="0"/>
          <a:ext cx="0" cy="0"/>
          <a:chOff x="0" y="0"/>
          <a:chExt cx="0" cy="0"/>
        </a:xfrm>
      </p:grpSpPr>
      <p:sp>
        <p:nvSpPr>
          <p:cNvPr id="513" name="Google Shape;513;p68"/>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514" name="Google Shape;514;p68"/>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515" name="Google Shape;515;p68"/>
          <p:cNvSpPr txBox="1">
            <a:spLocks noGrp="1"/>
          </p:cNvSpPr>
          <p:nvPr>
            <p:ph type="body" idx="1"/>
          </p:nvPr>
        </p:nvSpPr>
        <p:spPr>
          <a:xfrm>
            <a:off x="226525" y="1850026"/>
            <a:ext cx="8673000" cy="1931100"/>
          </a:xfrm>
          <a:prstGeom prst="rect">
            <a:avLst/>
          </a:prstGeom>
        </p:spPr>
        <p:txBody>
          <a:bodyPr spcFirstLastPara="1" wrap="square" lIns="91425" tIns="91425" rIns="91425" bIns="91425" anchor="t" anchorCtr="0">
            <a:no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516" name="Google Shape;516;p68"/>
          <p:cNvSpPr txBox="1"/>
          <p:nvPr/>
        </p:nvSpPr>
        <p:spPr>
          <a:xfrm>
            <a:off x="48250" y="482279"/>
            <a:ext cx="16473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0" b="1">
                <a:solidFill>
                  <a:schemeClr val="lt1"/>
                </a:solidFill>
                <a:latin typeface="Inter"/>
                <a:ea typeface="Inter"/>
                <a:cs typeface="Inter"/>
                <a:sym typeface="Inter"/>
              </a:rPr>
              <a:t>“</a:t>
            </a:r>
            <a:endParaRPr sz="20000" b="1">
              <a:solidFill>
                <a:schemeClr val="lt1"/>
              </a:solidFill>
              <a:latin typeface="Inter"/>
              <a:ea typeface="Inter"/>
              <a:cs typeface="Inter"/>
              <a:sym typeface="Inte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ody and image">
  <p:cSld name="CUSTOM_1_1">
    <p:bg>
      <p:bgPr>
        <a:solidFill>
          <a:schemeClr val="dk1"/>
        </a:solidFill>
        <a:effectLst/>
      </p:bgPr>
    </p:bg>
    <p:spTree>
      <p:nvGrpSpPr>
        <p:cNvPr id="1" name="Shape 517"/>
        <p:cNvGrpSpPr/>
        <p:nvPr/>
      </p:nvGrpSpPr>
      <p:grpSpPr>
        <a:xfrm>
          <a:off x="0" y="0"/>
          <a:ext cx="0" cy="0"/>
          <a:chOff x="0" y="0"/>
          <a:chExt cx="0" cy="0"/>
        </a:xfrm>
      </p:grpSpPr>
      <p:sp>
        <p:nvSpPr>
          <p:cNvPr id="518" name="Google Shape;518;p69"/>
          <p:cNvSpPr>
            <a:spLocks noGrp="1"/>
          </p:cNvSpPr>
          <p:nvPr>
            <p:ph type="pic" idx="2"/>
          </p:nvPr>
        </p:nvSpPr>
        <p:spPr>
          <a:xfrm>
            <a:off x="338100" y="480450"/>
            <a:ext cx="3785400" cy="4438800"/>
          </a:xfrm>
          <a:prstGeom prst="rect">
            <a:avLst/>
          </a:prstGeom>
          <a:noFill/>
          <a:ln w="9525" cap="flat" cmpd="sng">
            <a:solidFill>
              <a:schemeClr val="lt1"/>
            </a:solidFill>
            <a:prstDash val="solid"/>
            <a:round/>
            <a:headEnd type="none" w="sm" len="sm"/>
            <a:tailEnd type="none" w="sm" len="sm"/>
          </a:ln>
        </p:spPr>
      </p:sp>
      <p:sp>
        <p:nvSpPr>
          <p:cNvPr id="519" name="Google Shape;519;p69"/>
          <p:cNvSpPr txBox="1">
            <a:spLocks noGrp="1"/>
          </p:cNvSpPr>
          <p:nvPr>
            <p:ph type="body" idx="1"/>
          </p:nvPr>
        </p:nvSpPr>
        <p:spPr>
          <a:xfrm>
            <a:off x="4355225" y="3379725"/>
            <a:ext cx="4512900" cy="1557000"/>
          </a:xfrm>
          <a:prstGeom prst="rect">
            <a:avLst/>
          </a:prstGeom>
        </p:spPr>
        <p:txBody>
          <a:bodyPr spcFirstLastPara="1" wrap="square" lIns="91425" tIns="91425" rIns="91425" bIns="91425" anchor="b" anchorCtr="0">
            <a:noAutofit/>
          </a:bodyPr>
          <a:lstStyle>
            <a:lvl1pPr marL="457200" lvl="0" indent="-355600">
              <a:lnSpc>
                <a:spcPct val="90000"/>
              </a:lnSpc>
              <a:spcBef>
                <a:spcPts val="0"/>
              </a:spcBef>
              <a:spcAft>
                <a:spcPts val="0"/>
              </a:spcAft>
              <a:buClr>
                <a:schemeClr val="lt1"/>
              </a:buClr>
              <a:buSzPts val="2000"/>
              <a:buChar char="●"/>
              <a:defRPr sz="2000">
                <a:solidFill>
                  <a:schemeClr val="lt1"/>
                </a:solidFill>
              </a:defRPr>
            </a:lvl1pPr>
            <a:lvl2pPr marL="914400" lvl="1" indent="-355600">
              <a:lnSpc>
                <a:spcPct val="90000"/>
              </a:lnSpc>
              <a:spcBef>
                <a:spcPts val="0"/>
              </a:spcBef>
              <a:spcAft>
                <a:spcPts val="0"/>
              </a:spcAft>
              <a:buClr>
                <a:schemeClr val="lt1"/>
              </a:buClr>
              <a:buSzPts val="2000"/>
              <a:buChar char="○"/>
              <a:defRPr sz="2000">
                <a:solidFill>
                  <a:schemeClr val="lt1"/>
                </a:solidFill>
              </a:defRPr>
            </a:lvl2pPr>
            <a:lvl3pPr marL="1371600" lvl="2" indent="-355600">
              <a:lnSpc>
                <a:spcPct val="90000"/>
              </a:lnSpc>
              <a:spcBef>
                <a:spcPts val="0"/>
              </a:spcBef>
              <a:spcAft>
                <a:spcPts val="0"/>
              </a:spcAft>
              <a:buClr>
                <a:schemeClr val="lt1"/>
              </a:buClr>
              <a:buSzPts val="2000"/>
              <a:buChar char="■"/>
              <a:defRPr sz="2000">
                <a:solidFill>
                  <a:schemeClr val="lt1"/>
                </a:solidFill>
              </a:defRPr>
            </a:lvl3pPr>
            <a:lvl4pPr marL="1828800" lvl="3" indent="-355600">
              <a:lnSpc>
                <a:spcPct val="90000"/>
              </a:lnSpc>
              <a:spcBef>
                <a:spcPts val="0"/>
              </a:spcBef>
              <a:spcAft>
                <a:spcPts val="0"/>
              </a:spcAft>
              <a:buClr>
                <a:schemeClr val="lt1"/>
              </a:buClr>
              <a:buSzPts val="2000"/>
              <a:buChar char="●"/>
              <a:defRPr sz="2000">
                <a:solidFill>
                  <a:schemeClr val="lt1"/>
                </a:solidFill>
              </a:defRPr>
            </a:lvl4pPr>
            <a:lvl5pPr marL="2286000" lvl="4" indent="-355600">
              <a:lnSpc>
                <a:spcPct val="90000"/>
              </a:lnSpc>
              <a:spcBef>
                <a:spcPts val="0"/>
              </a:spcBef>
              <a:spcAft>
                <a:spcPts val="0"/>
              </a:spcAft>
              <a:buClr>
                <a:schemeClr val="lt1"/>
              </a:buClr>
              <a:buSzPts val="2000"/>
              <a:buChar char="○"/>
              <a:defRPr sz="2000">
                <a:solidFill>
                  <a:schemeClr val="lt1"/>
                </a:solidFill>
              </a:defRPr>
            </a:lvl5pPr>
            <a:lvl6pPr marL="2743200" lvl="5" indent="-355600">
              <a:lnSpc>
                <a:spcPct val="90000"/>
              </a:lnSpc>
              <a:spcBef>
                <a:spcPts val="0"/>
              </a:spcBef>
              <a:spcAft>
                <a:spcPts val="0"/>
              </a:spcAft>
              <a:buClr>
                <a:schemeClr val="lt1"/>
              </a:buClr>
              <a:buSzPts val="2000"/>
              <a:buChar char="■"/>
              <a:defRPr sz="2000">
                <a:solidFill>
                  <a:schemeClr val="lt1"/>
                </a:solidFill>
              </a:defRPr>
            </a:lvl6pPr>
            <a:lvl7pPr marL="3200400" lvl="6" indent="-355600">
              <a:lnSpc>
                <a:spcPct val="90000"/>
              </a:lnSpc>
              <a:spcBef>
                <a:spcPts val="0"/>
              </a:spcBef>
              <a:spcAft>
                <a:spcPts val="0"/>
              </a:spcAft>
              <a:buClr>
                <a:schemeClr val="lt1"/>
              </a:buClr>
              <a:buSzPts val="2000"/>
              <a:buChar char="●"/>
              <a:defRPr sz="2000">
                <a:solidFill>
                  <a:schemeClr val="lt1"/>
                </a:solidFill>
              </a:defRPr>
            </a:lvl7pPr>
            <a:lvl8pPr marL="3657600" lvl="7" indent="-355600">
              <a:lnSpc>
                <a:spcPct val="90000"/>
              </a:lnSpc>
              <a:spcBef>
                <a:spcPts val="0"/>
              </a:spcBef>
              <a:spcAft>
                <a:spcPts val="0"/>
              </a:spcAft>
              <a:buClr>
                <a:schemeClr val="lt1"/>
              </a:buClr>
              <a:buSzPts val="2000"/>
              <a:buChar char="○"/>
              <a:defRPr sz="2000">
                <a:solidFill>
                  <a:schemeClr val="lt1"/>
                </a:solidFill>
              </a:defRPr>
            </a:lvl8pPr>
            <a:lvl9pPr marL="4114800" lvl="8" indent="-355600">
              <a:lnSpc>
                <a:spcPct val="90000"/>
              </a:lnSpc>
              <a:spcBef>
                <a:spcPts val="0"/>
              </a:spcBef>
              <a:spcAft>
                <a:spcPts val="0"/>
              </a:spcAft>
              <a:buClr>
                <a:schemeClr val="lt1"/>
              </a:buClr>
              <a:buSzPts val="2000"/>
              <a:buChar char="■"/>
              <a:defRPr sz="2000">
                <a:solidFill>
                  <a:schemeClr val="lt1"/>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ig number and image">
  <p:cSld name="CUSTOM_2">
    <p:spTree>
      <p:nvGrpSpPr>
        <p:cNvPr id="1" name="Shape 520"/>
        <p:cNvGrpSpPr/>
        <p:nvPr/>
      </p:nvGrpSpPr>
      <p:grpSpPr>
        <a:xfrm>
          <a:off x="0" y="0"/>
          <a:ext cx="0" cy="0"/>
          <a:chOff x="0" y="0"/>
          <a:chExt cx="0" cy="0"/>
        </a:xfrm>
      </p:grpSpPr>
      <p:sp>
        <p:nvSpPr>
          <p:cNvPr id="521" name="Google Shape;521;p70"/>
          <p:cNvSpPr>
            <a:spLocks noGrp="1"/>
          </p:cNvSpPr>
          <p:nvPr>
            <p:ph type="pic" idx="2"/>
          </p:nvPr>
        </p:nvSpPr>
        <p:spPr>
          <a:xfrm>
            <a:off x="226500" y="2357750"/>
            <a:ext cx="8691000" cy="2559300"/>
          </a:xfrm>
          <a:prstGeom prst="rect">
            <a:avLst/>
          </a:prstGeom>
          <a:noFill/>
          <a:ln w="9525" cap="flat" cmpd="sng">
            <a:solidFill>
              <a:schemeClr val="dk1"/>
            </a:solidFill>
            <a:prstDash val="solid"/>
            <a:round/>
            <a:headEnd type="none" w="sm" len="sm"/>
            <a:tailEnd type="none" w="sm" len="sm"/>
          </a:ln>
        </p:spPr>
      </p:sp>
      <p:sp>
        <p:nvSpPr>
          <p:cNvPr id="522" name="Google Shape;522;p70"/>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3" name="Google Shape;523;p70"/>
          <p:cNvSpPr txBox="1">
            <a:spLocks noGrp="1"/>
          </p:cNvSpPr>
          <p:nvPr>
            <p:ph type="title" idx="3"/>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24" name="Google Shape;524;p70"/>
          <p:cNvSpPr txBox="1">
            <a:spLocks noGrp="1"/>
          </p:cNvSpPr>
          <p:nvPr>
            <p:ph type="subTitle" idx="1"/>
          </p:nvPr>
        </p:nvSpPr>
        <p:spPr>
          <a:xfrm>
            <a:off x="226525" y="700225"/>
            <a:ext cx="2157900" cy="1575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11200"/>
              <a:buNone/>
              <a:defRPr sz="11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5" name="Google Shape;525;p70"/>
          <p:cNvSpPr txBox="1">
            <a:spLocks noGrp="1"/>
          </p:cNvSpPr>
          <p:nvPr>
            <p:ph type="body" idx="4"/>
          </p:nvPr>
        </p:nvSpPr>
        <p:spPr>
          <a:xfrm>
            <a:off x="2492925" y="700283"/>
            <a:ext cx="6424500" cy="1575900"/>
          </a:xfrm>
          <a:prstGeom prst="rect">
            <a:avLst/>
          </a:prstGeom>
        </p:spPr>
        <p:txBody>
          <a:bodyPr spcFirstLastPara="1" wrap="square" lIns="91425" tIns="91425" rIns="91425" bIns="91425" anchor="ctr" anchorCtr="0">
            <a:noAutofit/>
          </a:bodyPr>
          <a:lstStyle>
            <a:lvl1pPr marL="457200" lvl="0"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marL="914400" lvl="1"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marL="1371600" lvl="2"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marL="1828800" lvl="3"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marL="2286000" lvl="4"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marL="2743200" lvl="5"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marL="3200400" lvl="6"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marL="3657600" lvl="7"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marL="4114800" lvl="8"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2_1">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8" name="Google Shape;528;p71"/>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ducts">
  <p:cSld name="CUSTOM">
    <p:spTree>
      <p:nvGrpSpPr>
        <p:cNvPr id="1" name="Shape 68"/>
        <p:cNvGrpSpPr/>
        <p:nvPr/>
      </p:nvGrpSpPr>
      <p:grpSpPr>
        <a:xfrm>
          <a:off x="0" y="0"/>
          <a:ext cx="0" cy="0"/>
          <a:chOff x="0" y="0"/>
          <a:chExt cx="0" cy="0"/>
        </a:xfrm>
      </p:grpSpPr>
      <p:sp>
        <p:nvSpPr>
          <p:cNvPr id="69" name="Google Shape;69;p8"/>
          <p:cNvSpPr/>
          <p:nvPr/>
        </p:nvSpPr>
        <p:spPr>
          <a:xfrm>
            <a:off x="228625" y="223625"/>
            <a:ext cx="8686800" cy="1180200"/>
          </a:xfrm>
          <a:prstGeom prst="roundRect">
            <a:avLst>
              <a:gd name="adj" fmla="val 1821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8"/>
          <p:cNvSpPr>
            <a:spLocks noGrp="1"/>
          </p:cNvSpPr>
          <p:nvPr>
            <p:ph type="pic" idx="2"/>
          </p:nvPr>
        </p:nvSpPr>
        <p:spPr>
          <a:xfrm>
            <a:off x="228375" y="1508150"/>
            <a:ext cx="2082900" cy="3138900"/>
          </a:xfrm>
          <a:prstGeom prst="roundRect">
            <a:avLst>
              <a:gd name="adj" fmla="val 16667"/>
            </a:avLst>
          </a:prstGeom>
          <a:noFill/>
          <a:ln>
            <a:noFill/>
          </a:ln>
        </p:spPr>
      </p:sp>
      <p:sp>
        <p:nvSpPr>
          <p:cNvPr id="71" name="Google Shape;71;p8"/>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72;p8"/>
          <p:cNvSpPr txBox="1">
            <a:spLocks noGrp="1"/>
          </p:cNvSpPr>
          <p:nvPr>
            <p:ph type="subTitle" idx="1"/>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73" name="Google Shape;73;p8"/>
          <p:cNvSpPr txBox="1">
            <a:spLocks noGrp="1"/>
          </p:cNvSpPr>
          <p:nvPr>
            <p:ph type="title"/>
          </p:nvPr>
        </p:nvSpPr>
        <p:spPr>
          <a:xfrm>
            <a:off x="342900" y="269025"/>
            <a:ext cx="3457200" cy="8505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
          <p:cNvSpPr txBox="1">
            <a:spLocks noGrp="1"/>
          </p:cNvSpPr>
          <p:nvPr>
            <p:ph type="body" idx="3"/>
          </p:nvPr>
        </p:nvSpPr>
        <p:spPr>
          <a:xfrm>
            <a:off x="3920125" y="269025"/>
            <a:ext cx="4167300" cy="748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75" name="Google Shape;75;p8"/>
          <p:cNvSpPr>
            <a:spLocks noGrp="1"/>
          </p:cNvSpPr>
          <p:nvPr>
            <p:ph type="pic" idx="4"/>
          </p:nvPr>
        </p:nvSpPr>
        <p:spPr>
          <a:xfrm>
            <a:off x="2431158" y="1508150"/>
            <a:ext cx="2082900" cy="3138900"/>
          </a:xfrm>
          <a:prstGeom prst="roundRect">
            <a:avLst>
              <a:gd name="adj" fmla="val 16667"/>
            </a:avLst>
          </a:prstGeom>
          <a:noFill/>
          <a:ln>
            <a:noFill/>
          </a:ln>
        </p:spPr>
      </p:sp>
      <p:sp>
        <p:nvSpPr>
          <p:cNvPr id="76" name="Google Shape;76;p8"/>
          <p:cNvSpPr>
            <a:spLocks noGrp="1"/>
          </p:cNvSpPr>
          <p:nvPr>
            <p:ph type="pic" idx="5"/>
          </p:nvPr>
        </p:nvSpPr>
        <p:spPr>
          <a:xfrm>
            <a:off x="4633942" y="1508150"/>
            <a:ext cx="2082900" cy="3138900"/>
          </a:xfrm>
          <a:prstGeom prst="roundRect">
            <a:avLst>
              <a:gd name="adj" fmla="val 16667"/>
            </a:avLst>
          </a:prstGeom>
          <a:noFill/>
          <a:ln>
            <a:noFill/>
          </a:ln>
        </p:spPr>
      </p:sp>
      <p:sp>
        <p:nvSpPr>
          <p:cNvPr id="77" name="Google Shape;77;p8"/>
          <p:cNvSpPr>
            <a:spLocks noGrp="1"/>
          </p:cNvSpPr>
          <p:nvPr>
            <p:ph type="pic" idx="6"/>
          </p:nvPr>
        </p:nvSpPr>
        <p:spPr>
          <a:xfrm>
            <a:off x="6836725" y="1508150"/>
            <a:ext cx="2082900" cy="3138900"/>
          </a:xfrm>
          <a:prstGeom prst="roundRect">
            <a:avLst>
              <a:gd name="adj" fmla="val 16667"/>
            </a:avLst>
          </a:prstGeom>
          <a:noFill/>
          <a:ln>
            <a:noFill/>
          </a:ln>
        </p:spPr>
      </p:sp>
      <p:sp>
        <p:nvSpPr>
          <p:cNvPr id="78" name="Google Shape;78;p8"/>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genda">
  <p:cSld name="CUSTOM_2_1_2">
    <p:spTree>
      <p:nvGrpSpPr>
        <p:cNvPr id="1" name="Shape 529"/>
        <p:cNvGrpSpPr/>
        <p:nvPr/>
      </p:nvGrpSpPr>
      <p:grpSpPr>
        <a:xfrm>
          <a:off x="0" y="0"/>
          <a:ext cx="0" cy="0"/>
          <a:chOff x="0" y="0"/>
          <a:chExt cx="0" cy="0"/>
        </a:xfrm>
      </p:grpSpPr>
      <p:sp>
        <p:nvSpPr>
          <p:cNvPr id="530" name="Google Shape;530;p72"/>
          <p:cNvSpPr txBox="1">
            <a:spLocks noGrp="1"/>
          </p:cNvSpPr>
          <p:nvPr>
            <p:ph type="subTitle" idx="1"/>
          </p:nvPr>
        </p:nvSpPr>
        <p:spPr>
          <a:xfrm>
            <a:off x="226533"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1" name="Google Shape;531;p72"/>
          <p:cNvSpPr txBox="1">
            <a:spLocks noGrp="1"/>
          </p:cNvSpPr>
          <p:nvPr>
            <p:ph type="subTitle" idx="2"/>
          </p:nvPr>
        </p:nvSpPr>
        <p:spPr>
          <a:xfrm>
            <a:off x="3091450"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2" name="Google Shape;532;p72"/>
          <p:cNvSpPr txBox="1">
            <a:spLocks noGrp="1"/>
          </p:cNvSpPr>
          <p:nvPr>
            <p:ph type="subTitle" idx="3"/>
          </p:nvPr>
        </p:nvSpPr>
        <p:spPr>
          <a:xfrm>
            <a:off x="5956367"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3" name="Google Shape;533;p72"/>
          <p:cNvSpPr txBox="1">
            <a:spLocks noGrp="1"/>
          </p:cNvSpPr>
          <p:nvPr>
            <p:ph type="subTitle" idx="4"/>
          </p:nvPr>
        </p:nvSpPr>
        <p:spPr>
          <a:xfrm>
            <a:off x="226533"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4" name="Google Shape;534;p72"/>
          <p:cNvSpPr txBox="1">
            <a:spLocks noGrp="1"/>
          </p:cNvSpPr>
          <p:nvPr>
            <p:ph type="subTitle" idx="5"/>
          </p:nvPr>
        </p:nvSpPr>
        <p:spPr>
          <a:xfrm>
            <a:off x="3091450"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5" name="Google Shape;535;p72"/>
          <p:cNvSpPr txBox="1">
            <a:spLocks noGrp="1"/>
          </p:cNvSpPr>
          <p:nvPr>
            <p:ph type="subTitle" idx="6"/>
          </p:nvPr>
        </p:nvSpPr>
        <p:spPr>
          <a:xfrm>
            <a:off x="5956367"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6" name="Google Shape;536;p72"/>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p:cSld name="CUSTOM_2_1_1">
    <p:bg>
      <p:bgPr>
        <a:solidFill>
          <a:schemeClr val="dk1"/>
        </a:solidFill>
        <a:effectLst/>
      </p:bgPr>
    </p:bg>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539" name="Google Shape;539;p73"/>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body and two images">
  <p:cSld name="CUSTOM_3">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2" name="Google Shape;542;p74"/>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43" name="Google Shape;543;p74"/>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4" name="Google Shape;544;p74"/>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545" name="Google Shape;545;p74"/>
          <p:cNvSpPr>
            <a:spLocks noGrp="1"/>
          </p:cNvSpPr>
          <p:nvPr>
            <p:ph type="pic" idx="4"/>
          </p:nvPr>
        </p:nvSpPr>
        <p:spPr>
          <a:xfrm>
            <a:off x="3368775" y="226625"/>
            <a:ext cx="3733800" cy="4690500"/>
          </a:xfrm>
          <a:prstGeom prst="rect">
            <a:avLst/>
          </a:prstGeom>
          <a:noFill/>
          <a:ln w="9525" cap="flat" cmpd="sng">
            <a:solidFill>
              <a:schemeClr val="dk1"/>
            </a:solidFill>
            <a:prstDash val="solid"/>
            <a:round/>
            <a:headEnd type="none" w="sm" len="sm"/>
            <a:tailEnd type="none" w="sm" len="sm"/>
          </a:ln>
        </p:spPr>
      </p:sp>
      <p:sp>
        <p:nvSpPr>
          <p:cNvPr id="546" name="Google Shape;546;p74"/>
          <p:cNvSpPr>
            <a:spLocks noGrp="1"/>
          </p:cNvSpPr>
          <p:nvPr>
            <p:ph type="pic" idx="5"/>
          </p:nvPr>
        </p:nvSpPr>
        <p:spPr>
          <a:xfrm>
            <a:off x="7320200" y="1391900"/>
            <a:ext cx="1597200" cy="19704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two storyboards">
  <p:cSld name="CUSTOM_3_2">
    <p:spTree>
      <p:nvGrpSpPr>
        <p:cNvPr id="1" name="Shape 547"/>
        <p:cNvGrpSpPr/>
        <p:nvPr/>
      </p:nvGrpSpPr>
      <p:grpSpPr>
        <a:xfrm>
          <a:off x="0" y="0"/>
          <a:ext cx="0" cy="0"/>
          <a:chOff x="0" y="0"/>
          <a:chExt cx="0" cy="0"/>
        </a:xfrm>
      </p:grpSpPr>
      <p:sp>
        <p:nvSpPr>
          <p:cNvPr id="548" name="Google Shape;548;p75"/>
          <p:cNvSpPr>
            <a:spLocks noGrp="1"/>
          </p:cNvSpPr>
          <p:nvPr>
            <p:ph type="pic" idx="2"/>
          </p:nvPr>
        </p:nvSpPr>
        <p:spPr>
          <a:xfrm>
            <a:off x="-5225" y="713825"/>
            <a:ext cx="4571700" cy="2795700"/>
          </a:xfrm>
          <a:prstGeom prst="rect">
            <a:avLst/>
          </a:prstGeom>
          <a:noFill/>
          <a:ln>
            <a:noFill/>
          </a:ln>
        </p:spPr>
      </p:sp>
      <p:sp>
        <p:nvSpPr>
          <p:cNvPr id="549" name="Google Shape;549;p75"/>
          <p:cNvSpPr txBox="1">
            <a:spLocks noGrp="1"/>
          </p:cNvSpPr>
          <p:nvPr>
            <p:ph type="title"/>
          </p:nvPr>
        </p:nvSpPr>
        <p:spPr>
          <a:xfrm>
            <a:off x="18047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550" name="Google Shape;550;p75"/>
          <p:cNvSpPr txBox="1">
            <a:spLocks noGrp="1"/>
          </p:cNvSpPr>
          <p:nvPr>
            <p:ph type="body" idx="1"/>
          </p:nvPr>
        </p:nvSpPr>
        <p:spPr>
          <a:xfrm>
            <a:off x="18047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551" name="Google Shape;551;p75"/>
          <p:cNvSpPr txBox="1">
            <a:spLocks noGrp="1"/>
          </p:cNvSpPr>
          <p:nvPr>
            <p:ph type="title" idx="3"/>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552" name="Google Shape;552;p75"/>
          <p:cNvCxnSpPr/>
          <p:nvPr/>
        </p:nvCxnSpPr>
        <p:spPr>
          <a:xfrm>
            <a:off x="4572000" y="709150"/>
            <a:ext cx="0" cy="4443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75"/>
          <p:cNvCxnSpPr/>
          <p:nvPr/>
        </p:nvCxnSpPr>
        <p:spPr>
          <a:xfrm rot="10800000">
            <a:off x="0" y="3514875"/>
            <a:ext cx="9152400" cy="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75"/>
          <p:cNvCxnSpPr/>
          <p:nvPr/>
        </p:nvCxnSpPr>
        <p:spPr>
          <a:xfrm rot="10800000">
            <a:off x="0" y="709575"/>
            <a:ext cx="9152400" cy="0"/>
          </a:xfrm>
          <a:prstGeom prst="straightConnector1">
            <a:avLst/>
          </a:prstGeom>
          <a:noFill/>
          <a:ln w="9525" cap="flat" cmpd="sng">
            <a:solidFill>
              <a:schemeClr val="dk1"/>
            </a:solidFill>
            <a:prstDash val="solid"/>
            <a:round/>
            <a:headEnd type="none" w="med" len="med"/>
            <a:tailEnd type="none" w="med" len="med"/>
          </a:ln>
        </p:spPr>
      </p:cxnSp>
      <p:sp>
        <p:nvSpPr>
          <p:cNvPr id="555" name="Google Shape;555;p75"/>
          <p:cNvSpPr>
            <a:spLocks noGrp="1"/>
          </p:cNvSpPr>
          <p:nvPr>
            <p:ph type="pic" idx="4"/>
          </p:nvPr>
        </p:nvSpPr>
        <p:spPr>
          <a:xfrm>
            <a:off x="4577525" y="713825"/>
            <a:ext cx="4571700" cy="2795700"/>
          </a:xfrm>
          <a:prstGeom prst="rect">
            <a:avLst/>
          </a:prstGeom>
          <a:noFill/>
          <a:ln>
            <a:noFill/>
          </a:ln>
        </p:spPr>
      </p:sp>
      <p:sp>
        <p:nvSpPr>
          <p:cNvPr id="556" name="Google Shape;556;p75"/>
          <p:cNvSpPr txBox="1">
            <a:spLocks noGrp="1"/>
          </p:cNvSpPr>
          <p:nvPr>
            <p:ph type="title" idx="5"/>
          </p:nvPr>
        </p:nvSpPr>
        <p:spPr>
          <a:xfrm>
            <a:off x="476322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557" name="Google Shape;557;p75"/>
          <p:cNvSpPr txBox="1">
            <a:spLocks noGrp="1"/>
          </p:cNvSpPr>
          <p:nvPr>
            <p:ph type="body" idx="6"/>
          </p:nvPr>
        </p:nvSpPr>
        <p:spPr>
          <a:xfrm>
            <a:off x="476322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description with phone">
  <p:cSld name="CUSTOM_3_1">
    <p:spTree>
      <p:nvGrpSpPr>
        <p:cNvPr id="1" name="Shape 558"/>
        <p:cNvGrpSpPr/>
        <p:nvPr/>
      </p:nvGrpSpPr>
      <p:grpSpPr>
        <a:xfrm>
          <a:off x="0" y="0"/>
          <a:ext cx="0" cy="0"/>
          <a:chOff x="0" y="0"/>
          <a:chExt cx="0" cy="0"/>
        </a:xfrm>
      </p:grpSpPr>
      <p:sp>
        <p:nvSpPr>
          <p:cNvPr id="559" name="Google Shape;559;p76"/>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60" name="Google Shape;560;p76"/>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61" name="Google Shape;561;p76"/>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2" name="Google Shape;562;p76"/>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pic>
        <p:nvPicPr>
          <p:cNvPr id="563" name="Google Shape;563;p76" descr="Blank mock of a smartphone."/>
          <p:cNvPicPr preferRelativeResize="0"/>
          <p:nvPr/>
        </p:nvPicPr>
        <p:blipFill rotWithShape="1">
          <a:blip r:embed="rId2">
            <a:alphaModFix/>
          </a:blip>
          <a:srcRect b="38736"/>
          <a:stretch/>
        </p:blipFill>
        <p:spPr>
          <a:xfrm>
            <a:off x="3882050" y="261250"/>
            <a:ext cx="4814074" cy="4882250"/>
          </a:xfrm>
          <a:prstGeom prst="rect">
            <a:avLst/>
          </a:prstGeom>
          <a:noFill/>
          <a:ln>
            <a:noFill/>
          </a:ln>
        </p:spPr>
      </p:pic>
      <p:sp>
        <p:nvSpPr>
          <p:cNvPr id="564" name="Google Shape;564;p76"/>
          <p:cNvSpPr>
            <a:spLocks noGrp="1"/>
          </p:cNvSpPr>
          <p:nvPr>
            <p:ph type="pic" idx="4"/>
          </p:nvPr>
        </p:nvSpPr>
        <p:spPr>
          <a:xfrm>
            <a:off x="4197575" y="512375"/>
            <a:ext cx="2847600" cy="4631100"/>
          </a:xfrm>
          <a:prstGeom prst="round2SameRect">
            <a:avLst>
              <a:gd name="adj1" fmla="val 12455"/>
              <a:gd name="adj2" fmla="val 0"/>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act">
  <p:cSld name="CUSTOM_4">
    <p:spTree>
      <p:nvGrpSpPr>
        <p:cNvPr id="1" name="Shape 565"/>
        <p:cNvGrpSpPr/>
        <p:nvPr/>
      </p:nvGrpSpPr>
      <p:grpSpPr>
        <a:xfrm>
          <a:off x="0" y="0"/>
          <a:ext cx="0" cy="0"/>
          <a:chOff x="0" y="0"/>
          <a:chExt cx="0" cy="0"/>
        </a:xfrm>
      </p:grpSpPr>
      <p:sp>
        <p:nvSpPr>
          <p:cNvPr id="566" name="Google Shape;566;p77"/>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67" name="Google Shape;567;p77"/>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68" name="Google Shape;568;p77"/>
          <p:cNvSpPr txBox="1">
            <a:spLocks noGrp="1"/>
          </p:cNvSpPr>
          <p:nvPr>
            <p:ph type="body" idx="1"/>
          </p:nvPr>
        </p:nvSpPr>
        <p:spPr>
          <a:xfrm>
            <a:off x="226525" y="1793250"/>
            <a:ext cx="8599500" cy="1557000"/>
          </a:xfrm>
          <a:prstGeom prst="rect">
            <a:avLst/>
          </a:prstGeom>
        </p:spPr>
        <p:txBody>
          <a:bodyPr spcFirstLastPara="1" wrap="square" lIns="91425" tIns="91425" rIns="91425" bIns="91425" anchor="ctr" anchorCtr="0">
            <a:no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
        <p:nvSpPr>
          <p:cNvPr id="569" name="Google Shape;569;p77"/>
          <p:cNvSpPr txBox="1">
            <a:spLocks noGrp="1"/>
          </p:cNvSpPr>
          <p:nvPr>
            <p:ph type="body" idx="3"/>
          </p:nvPr>
        </p:nvSpPr>
        <p:spPr>
          <a:xfrm>
            <a:off x="226525" y="4719800"/>
            <a:ext cx="31434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70" name="Google Shape;570;p77"/>
          <p:cNvSpPr txBox="1">
            <a:spLocks noGrp="1"/>
          </p:cNvSpPr>
          <p:nvPr>
            <p:ph type="body" idx="4"/>
          </p:nvPr>
        </p:nvSpPr>
        <p:spPr>
          <a:xfrm>
            <a:off x="3590149"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71" name="Google Shape;571;p77"/>
          <p:cNvSpPr txBox="1">
            <a:spLocks noGrp="1"/>
          </p:cNvSpPr>
          <p:nvPr>
            <p:ph type="body" idx="5"/>
          </p:nvPr>
        </p:nvSpPr>
        <p:spPr>
          <a:xfrm>
            <a:off x="6345974"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ree big ideas">
  <p:cSld name="CUSTOM_4_1">
    <p:spTree>
      <p:nvGrpSpPr>
        <p:cNvPr id="1" name="Shape 572"/>
        <p:cNvGrpSpPr/>
        <p:nvPr/>
      </p:nvGrpSpPr>
      <p:grpSpPr>
        <a:xfrm>
          <a:off x="0" y="0"/>
          <a:ext cx="0" cy="0"/>
          <a:chOff x="0" y="0"/>
          <a:chExt cx="0" cy="0"/>
        </a:xfrm>
      </p:grpSpPr>
      <p:sp>
        <p:nvSpPr>
          <p:cNvPr id="573" name="Google Shape;573;p78"/>
          <p:cNvSpPr txBox="1">
            <a:spLocks noGrp="1"/>
          </p:cNvSpPr>
          <p:nvPr>
            <p:ph type="body" idx="1"/>
          </p:nvPr>
        </p:nvSpPr>
        <p:spPr>
          <a:xfrm>
            <a:off x="2265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74" name="Google Shape;574;p78"/>
          <p:cNvSpPr txBox="1">
            <a:spLocks noGrp="1"/>
          </p:cNvSpPr>
          <p:nvPr>
            <p:ph type="subTitle" idx="2"/>
          </p:nvPr>
        </p:nvSpPr>
        <p:spPr>
          <a:xfrm>
            <a:off x="2265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78"/>
          <p:cNvSpPr txBox="1">
            <a:spLocks noGrp="1"/>
          </p:cNvSpPr>
          <p:nvPr>
            <p:ph type="body" idx="3"/>
          </p:nvPr>
        </p:nvSpPr>
        <p:spPr>
          <a:xfrm>
            <a:off x="3235500"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76" name="Google Shape;576;p78"/>
          <p:cNvSpPr txBox="1">
            <a:spLocks noGrp="1"/>
          </p:cNvSpPr>
          <p:nvPr>
            <p:ph type="subTitle" idx="4"/>
          </p:nvPr>
        </p:nvSpPr>
        <p:spPr>
          <a:xfrm>
            <a:off x="3235500"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7" name="Google Shape;577;p78"/>
          <p:cNvSpPr txBox="1">
            <a:spLocks noGrp="1"/>
          </p:cNvSpPr>
          <p:nvPr>
            <p:ph type="body" idx="5"/>
          </p:nvPr>
        </p:nvSpPr>
        <p:spPr>
          <a:xfrm>
            <a:off x="61530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78" name="Google Shape;578;p78"/>
          <p:cNvSpPr txBox="1">
            <a:spLocks noGrp="1"/>
          </p:cNvSpPr>
          <p:nvPr>
            <p:ph type="subTitle" idx="6"/>
          </p:nvPr>
        </p:nvSpPr>
        <p:spPr>
          <a:xfrm>
            <a:off x="61530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78"/>
          <p:cNvSpPr txBox="1">
            <a:spLocks noGrp="1"/>
          </p:cNvSpPr>
          <p:nvPr>
            <p:ph type="title"/>
          </p:nvPr>
        </p:nvSpPr>
        <p:spPr>
          <a:xfrm>
            <a:off x="226525" y="1793250"/>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our big ideas">
  <p:cSld name="CUSTOM_4_1_1">
    <p:spTree>
      <p:nvGrpSpPr>
        <p:cNvPr id="1" name="Shape 580"/>
        <p:cNvGrpSpPr/>
        <p:nvPr/>
      </p:nvGrpSpPr>
      <p:grpSpPr>
        <a:xfrm>
          <a:off x="0" y="0"/>
          <a:ext cx="0" cy="0"/>
          <a:chOff x="0" y="0"/>
          <a:chExt cx="0" cy="0"/>
        </a:xfrm>
      </p:grpSpPr>
      <p:sp>
        <p:nvSpPr>
          <p:cNvPr id="581" name="Google Shape;581;p79"/>
          <p:cNvSpPr txBox="1">
            <a:spLocks noGrp="1"/>
          </p:cNvSpPr>
          <p:nvPr>
            <p:ph type="body" idx="1"/>
          </p:nvPr>
        </p:nvSpPr>
        <p:spPr>
          <a:xfrm>
            <a:off x="226525"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82" name="Google Shape;582;p79"/>
          <p:cNvSpPr txBox="1">
            <a:spLocks noGrp="1"/>
          </p:cNvSpPr>
          <p:nvPr>
            <p:ph type="subTitle" idx="2"/>
          </p:nvPr>
        </p:nvSpPr>
        <p:spPr>
          <a:xfrm>
            <a:off x="226525"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79"/>
          <p:cNvSpPr txBox="1">
            <a:spLocks noGrp="1"/>
          </p:cNvSpPr>
          <p:nvPr>
            <p:ph type="body" idx="3"/>
          </p:nvPr>
        </p:nvSpPr>
        <p:spPr>
          <a:xfrm>
            <a:off x="4841843"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84" name="Google Shape;584;p79"/>
          <p:cNvSpPr txBox="1">
            <a:spLocks noGrp="1"/>
          </p:cNvSpPr>
          <p:nvPr>
            <p:ph type="subTitle" idx="4"/>
          </p:nvPr>
        </p:nvSpPr>
        <p:spPr>
          <a:xfrm>
            <a:off x="4841843"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5" name="Google Shape;585;p79"/>
          <p:cNvSpPr txBox="1">
            <a:spLocks noGrp="1"/>
          </p:cNvSpPr>
          <p:nvPr>
            <p:ph type="body" idx="5"/>
          </p:nvPr>
        </p:nvSpPr>
        <p:spPr>
          <a:xfrm>
            <a:off x="226525"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86" name="Google Shape;586;p79"/>
          <p:cNvSpPr txBox="1">
            <a:spLocks noGrp="1"/>
          </p:cNvSpPr>
          <p:nvPr>
            <p:ph type="subTitle" idx="6"/>
          </p:nvPr>
        </p:nvSpPr>
        <p:spPr>
          <a:xfrm>
            <a:off x="226525"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79"/>
          <p:cNvSpPr txBox="1">
            <a:spLocks noGrp="1"/>
          </p:cNvSpPr>
          <p:nvPr>
            <p:ph type="body" idx="7"/>
          </p:nvPr>
        </p:nvSpPr>
        <p:spPr>
          <a:xfrm>
            <a:off x="4841843"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88" name="Google Shape;588;p79"/>
          <p:cNvSpPr txBox="1">
            <a:spLocks noGrp="1"/>
          </p:cNvSpPr>
          <p:nvPr>
            <p:ph type="subTitle" idx="8"/>
          </p:nvPr>
        </p:nvSpPr>
        <p:spPr>
          <a:xfrm>
            <a:off x="4841843"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9" name="Google Shape;589;p79"/>
          <p:cNvSpPr txBox="1">
            <a:spLocks noGrp="1"/>
          </p:cNvSpPr>
          <p:nvPr>
            <p:ph type="title"/>
          </p:nvPr>
        </p:nvSpPr>
        <p:spPr>
          <a:xfrm>
            <a:off x="226525" y="433125"/>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0"/>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591"/>
        <p:cNvGrpSpPr/>
        <p:nvPr/>
      </p:nvGrpSpPr>
      <p:grpSpPr>
        <a:xfrm>
          <a:off x="0" y="0"/>
          <a:ext cx="0" cy="0"/>
          <a:chOff x="0" y="0"/>
          <a:chExt cx="0" cy="0"/>
        </a:xfrm>
      </p:grpSpPr>
      <p:sp>
        <p:nvSpPr>
          <p:cNvPr id="592" name="Google Shape;592;p81"/>
          <p:cNvSpPr>
            <a:spLocks noGrp="1"/>
          </p:cNvSpPr>
          <p:nvPr>
            <p:ph type="pic" idx="2"/>
          </p:nvPr>
        </p:nvSpPr>
        <p:spPr>
          <a:xfrm>
            <a:off x="0" y="0"/>
            <a:ext cx="9144000" cy="5143500"/>
          </a:xfrm>
          <a:prstGeom prst="rect">
            <a:avLst/>
          </a:prstGeom>
          <a:noFill/>
          <a:ln>
            <a:noFill/>
          </a:ln>
        </p:spPr>
      </p:sp>
      <p:sp>
        <p:nvSpPr>
          <p:cNvPr id="593" name="Google Shape;5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duct Info">
  <p:cSld name="CUSTOM_1_1">
    <p:spTree>
      <p:nvGrpSpPr>
        <p:cNvPr id="1" name="Shape 79"/>
        <p:cNvGrpSpPr/>
        <p:nvPr/>
      </p:nvGrpSpPr>
      <p:grpSpPr>
        <a:xfrm>
          <a:off x="0" y="0"/>
          <a:ext cx="0" cy="0"/>
          <a:chOff x="0" y="0"/>
          <a:chExt cx="0" cy="0"/>
        </a:xfrm>
      </p:grpSpPr>
      <p:sp>
        <p:nvSpPr>
          <p:cNvPr id="80" name="Google Shape;80;p9"/>
          <p:cNvSpPr/>
          <p:nvPr/>
        </p:nvSpPr>
        <p:spPr>
          <a:xfrm>
            <a:off x="228600" y="223675"/>
            <a:ext cx="2862900" cy="3144600"/>
          </a:xfrm>
          <a:prstGeom prst="roundRect">
            <a:avLst>
              <a:gd name="adj" fmla="val 728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1" name="Google Shape;81;p9"/>
          <p:cNvSpPr/>
          <p:nvPr/>
        </p:nvSpPr>
        <p:spPr>
          <a:xfrm>
            <a:off x="228625" y="3466850"/>
            <a:ext cx="8686800" cy="1180200"/>
          </a:xfrm>
          <a:prstGeom prst="roundRect">
            <a:avLst>
              <a:gd name="adj" fmla="val 1176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9"/>
          <p:cNvSpPr txBox="1">
            <a:spLocks noGrp="1"/>
          </p:cNvSpPr>
          <p:nvPr>
            <p:ph type="title"/>
          </p:nvPr>
        </p:nvSpPr>
        <p:spPr>
          <a:xfrm>
            <a:off x="342900" y="3512250"/>
            <a:ext cx="3457200" cy="8505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txBox="1">
            <a:spLocks noGrp="1"/>
          </p:cNvSpPr>
          <p:nvPr>
            <p:ph type="body" idx="1"/>
          </p:nvPr>
        </p:nvSpPr>
        <p:spPr>
          <a:xfrm>
            <a:off x="3920125" y="3512250"/>
            <a:ext cx="4167300" cy="748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4" name="Google Shape;84;p9"/>
          <p:cNvSpPr/>
          <p:nvPr/>
        </p:nvSpPr>
        <p:spPr>
          <a:xfrm>
            <a:off x="3203200" y="223675"/>
            <a:ext cx="2740500" cy="3144600"/>
          </a:xfrm>
          <a:prstGeom prst="roundRect">
            <a:avLst>
              <a:gd name="adj" fmla="val 728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 name="Google Shape;85;p9"/>
          <p:cNvSpPr/>
          <p:nvPr/>
        </p:nvSpPr>
        <p:spPr>
          <a:xfrm>
            <a:off x="6057900" y="223675"/>
            <a:ext cx="2866200" cy="3144600"/>
          </a:xfrm>
          <a:prstGeom prst="roundRect">
            <a:avLst>
              <a:gd name="adj" fmla="val 728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6" name="Google Shape;86;p9"/>
          <p:cNvSpPr txBox="1">
            <a:spLocks noGrp="1"/>
          </p:cNvSpPr>
          <p:nvPr>
            <p:ph type="body" idx="2"/>
          </p:nvPr>
        </p:nvSpPr>
        <p:spPr>
          <a:xfrm>
            <a:off x="228550" y="1647025"/>
            <a:ext cx="28629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87" name="Google Shape;87;p9"/>
          <p:cNvSpPr txBox="1">
            <a:spLocks noGrp="1"/>
          </p:cNvSpPr>
          <p:nvPr>
            <p:ph type="body" idx="3"/>
          </p:nvPr>
        </p:nvSpPr>
        <p:spPr>
          <a:xfrm>
            <a:off x="3205675" y="1647025"/>
            <a:ext cx="27405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88" name="Google Shape;88;p9"/>
          <p:cNvSpPr txBox="1">
            <a:spLocks noGrp="1"/>
          </p:cNvSpPr>
          <p:nvPr>
            <p:ph type="body" idx="4"/>
          </p:nvPr>
        </p:nvSpPr>
        <p:spPr>
          <a:xfrm>
            <a:off x="6052500" y="1647025"/>
            <a:ext cx="28629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89" name="Google Shape;89;p9"/>
          <p:cNvSpPr txBox="1">
            <a:spLocks noGrp="1"/>
          </p:cNvSpPr>
          <p:nvPr>
            <p:ph type="subTitle" idx="5"/>
          </p:nvPr>
        </p:nvSpPr>
        <p:spPr>
          <a:xfrm>
            <a:off x="291900" y="267300"/>
            <a:ext cx="24198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0" name="Google Shape;90;p9"/>
          <p:cNvSpPr txBox="1">
            <a:spLocks noGrp="1"/>
          </p:cNvSpPr>
          <p:nvPr>
            <p:ph type="subTitle" idx="6"/>
          </p:nvPr>
        </p:nvSpPr>
        <p:spPr>
          <a:xfrm>
            <a:off x="3266546" y="267300"/>
            <a:ext cx="23184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1" name="Google Shape;91;p9"/>
          <p:cNvSpPr txBox="1">
            <a:spLocks noGrp="1"/>
          </p:cNvSpPr>
          <p:nvPr>
            <p:ph type="subTitle" idx="7"/>
          </p:nvPr>
        </p:nvSpPr>
        <p:spPr>
          <a:xfrm>
            <a:off x="6127250" y="267300"/>
            <a:ext cx="24198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2" name="Google Shape;92;p9"/>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9"/>
          <p:cNvSpPr txBox="1">
            <a:spLocks noGrp="1"/>
          </p:cNvSpPr>
          <p:nvPr>
            <p:ph type="subTitle" idx="8"/>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94" name="Google Shape;94;p9"/>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8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6" name="Google Shape;596;p8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7" name="Google Shape;59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8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0" name="Google Shape;60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2">
    <p:spTree>
      <p:nvGrpSpPr>
        <p:cNvPr id="1" name="Shape 601"/>
        <p:cNvGrpSpPr/>
        <p:nvPr/>
      </p:nvGrpSpPr>
      <p:grpSpPr>
        <a:xfrm>
          <a:off x="0" y="0"/>
          <a:ext cx="0" cy="0"/>
          <a:chOff x="0" y="0"/>
          <a:chExt cx="0" cy="0"/>
        </a:xfrm>
      </p:grpSpPr>
      <p:sp>
        <p:nvSpPr>
          <p:cNvPr id="602" name="Google Shape;602;p8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4" name="Google Shape;604;p8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05" name="Google Shape;605;p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06" name="Google Shape;60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storyboards">
  <p:cSld name="CUSTOM_4_1_2">
    <p:spTree>
      <p:nvGrpSpPr>
        <p:cNvPr id="1" name="Shape 607"/>
        <p:cNvGrpSpPr/>
        <p:nvPr/>
      </p:nvGrpSpPr>
      <p:grpSpPr>
        <a:xfrm>
          <a:off x="0" y="0"/>
          <a:ext cx="0" cy="0"/>
          <a:chOff x="0" y="0"/>
          <a:chExt cx="0" cy="0"/>
        </a:xfrm>
      </p:grpSpPr>
      <p:sp>
        <p:nvSpPr>
          <p:cNvPr id="608" name="Google Shape;608;p85"/>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9" name="Google Shape;609;p85"/>
          <p:cNvSpPr>
            <a:spLocks noGrp="1"/>
          </p:cNvSpPr>
          <p:nvPr>
            <p:ph type="pic" idx="2"/>
          </p:nvPr>
        </p:nvSpPr>
        <p:spPr>
          <a:xfrm>
            <a:off x="4804825" y="1133300"/>
            <a:ext cx="4027500" cy="2392800"/>
          </a:xfrm>
          <a:prstGeom prst="rect">
            <a:avLst/>
          </a:prstGeom>
          <a:noFill/>
          <a:ln>
            <a:noFill/>
          </a:ln>
        </p:spPr>
      </p:sp>
      <p:sp>
        <p:nvSpPr>
          <p:cNvPr id="610" name="Google Shape;610;p85"/>
          <p:cNvSpPr>
            <a:spLocks noGrp="1"/>
          </p:cNvSpPr>
          <p:nvPr>
            <p:ph type="pic" idx="3"/>
          </p:nvPr>
        </p:nvSpPr>
        <p:spPr>
          <a:xfrm>
            <a:off x="311725" y="1133300"/>
            <a:ext cx="4027500" cy="2392800"/>
          </a:xfrm>
          <a:prstGeom prst="rect">
            <a:avLst/>
          </a:prstGeom>
          <a:noFill/>
          <a:ln>
            <a:noFill/>
          </a:ln>
        </p:spPr>
      </p:sp>
      <p:sp>
        <p:nvSpPr>
          <p:cNvPr id="611" name="Google Shape;611;p8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12" name="Google Shape;612;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3" name="Google Shape;61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4" name="Google Shape;614;p8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15" name="Google Shape;615;p8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ree storyboards">
  <p:cSld name="CUSTOM_4_1_1_1">
    <p:spTree>
      <p:nvGrpSpPr>
        <p:cNvPr id="1" name="Shape 616"/>
        <p:cNvGrpSpPr/>
        <p:nvPr/>
      </p:nvGrpSpPr>
      <p:grpSpPr>
        <a:xfrm>
          <a:off x="0" y="0"/>
          <a:ext cx="0" cy="0"/>
          <a:chOff x="0" y="0"/>
          <a:chExt cx="0" cy="0"/>
        </a:xfrm>
      </p:grpSpPr>
      <p:sp>
        <p:nvSpPr>
          <p:cNvPr id="617" name="Google Shape;617;p86"/>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18" name="Google Shape;618;p86"/>
          <p:cNvSpPr>
            <a:spLocks noGrp="1"/>
          </p:cNvSpPr>
          <p:nvPr>
            <p:ph type="pic" idx="2"/>
          </p:nvPr>
        </p:nvSpPr>
        <p:spPr>
          <a:xfrm>
            <a:off x="6205225" y="1128325"/>
            <a:ext cx="2627100" cy="2273100"/>
          </a:xfrm>
          <a:prstGeom prst="rect">
            <a:avLst/>
          </a:prstGeom>
          <a:noFill/>
          <a:ln>
            <a:noFill/>
          </a:ln>
        </p:spPr>
      </p:sp>
      <p:sp>
        <p:nvSpPr>
          <p:cNvPr id="619" name="Google Shape;619;p86"/>
          <p:cNvSpPr>
            <a:spLocks noGrp="1"/>
          </p:cNvSpPr>
          <p:nvPr>
            <p:ph type="pic" idx="3"/>
          </p:nvPr>
        </p:nvSpPr>
        <p:spPr>
          <a:xfrm>
            <a:off x="311725" y="1128325"/>
            <a:ext cx="2627100" cy="2273100"/>
          </a:xfrm>
          <a:prstGeom prst="rect">
            <a:avLst/>
          </a:prstGeom>
          <a:noFill/>
          <a:ln>
            <a:noFill/>
          </a:ln>
        </p:spPr>
      </p:sp>
      <p:sp>
        <p:nvSpPr>
          <p:cNvPr id="620" name="Google Shape;620;p8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21" name="Google Shape;621;p86"/>
          <p:cNvSpPr>
            <a:spLocks noGrp="1"/>
          </p:cNvSpPr>
          <p:nvPr>
            <p:ph type="pic" idx="5"/>
          </p:nvPr>
        </p:nvSpPr>
        <p:spPr>
          <a:xfrm>
            <a:off x="3255250" y="1128325"/>
            <a:ext cx="2627100" cy="2273100"/>
          </a:xfrm>
          <a:prstGeom prst="rect">
            <a:avLst/>
          </a:prstGeom>
          <a:noFill/>
          <a:ln>
            <a:noFill/>
          </a:ln>
        </p:spPr>
      </p:sp>
      <p:sp>
        <p:nvSpPr>
          <p:cNvPr id="622" name="Google Shape;622;p8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23" name="Google Shape;62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24" name="Google Shape;624;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5" name="Google Shape;625;p8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26" name="Google Shape;626;p8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27" name="Google Shape;627;p8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pportunities">
  <p:cSld name="CUSTOM_11">
    <p:spTree>
      <p:nvGrpSpPr>
        <p:cNvPr id="1" name="Shape 95"/>
        <p:cNvGrpSpPr/>
        <p:nvPr/>
      </p:nvGrpSpPr>
      <p:grpSpPr>
        <a:xfrm>
          <a:off x="0" y="0"/>
          <a:ext cx="0" cy="0"/>
          <a:chOff x="0" y="0"/>
          <a:chExt cx="0" cy="0"/>
        </a:xfrm>
      </p:grpSpPr>
      <p:sp>
        <p:nvSpPr>
          <p:cNvPr id="96" name="Google Shape;96;p10"/>
          <p:cNvSpPr/>
          <p:nvPr/>
        </p:nvSpPr>
        <p:spPr>
          <a:xfrm>
            <a:off x="219700" y="1502438"/>
            <a:ext cx="2862900" cy="3144600"/>
          </a:xfrm>
          <a:prstGeom prst="roundRect">
            <a:avLst>
              <a:gd name="adj" fmla="val 728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7" name="Google Shape;97;p10"/>
          <p:cNvSpPr/>
          <p:nvPr/>
        </p:nvSpPr>
        <p:spPr>
          <a:xfrm>
            <a:off x="228625" y="223625"/>
            <a:ext cx="8686800" cy="1180200"/>
          </a:xfrm>
          <a:prstGeom prst="roundRect">
            <a:avLst>
              <a:gd name="adj" fmla="val 1176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 name="Google Shape;98;p10"/>
          <p:cNvSpPr txBox="1">
            <a:spLocks noGrp="1"/>
          </p:cNvSpPr>
          <p:nvPr>
            <p:ph type="title"/>
          </p:nvPr>
        </p:nvSpPr>
        <p:spPr>
          <a:xfrm>
            <a:off x="342900" y="269025"/>
            <a:ext cx="4291800" cy="8505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0"/>
          <p:cNvSpPr txBox="1">
            <a:spLocks noGrp="1"/>
          </p:cNvSpPr>
          <p:nvPr>
            <p:ph type="body" idx="1"/>
          </p:nvPr>
        </p:nvSpPr>
        <p:spPr>
          <a:xfrm>
            <a:off x="5349150" y="269025"/>
            <a:ext cx="3457500" cy="748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00" name="Google Shape;100;p10"/>
          <p:cNvSpPr/>
          <p:nvPr/>
        </p:nvSpPr>
        <p:spPr>
          <a:xfrm>
            <a:off x="3194300" y="1502438"/>
            <a:ext cx="2740500" cy="3144600"/>
          </a:xfrm>
          <a:prstGeom prst="roundRect">
            <a:avLst>
              <a:gd name="adj" fmla="val 728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1" name="Google Shape;101;p10"/>
          <p:cNvSpPr/>
          <p:nvPr/>
        </p:nvSpPr>
        <p:spPr>
          <a:xfrm>
            <a:off x="6049000" y="1502438"/>
            <a:ext cx="2866200" cy="3144600"/>
          </a:xfrm>
          <a:prstGeom prst="roundRect">
            <a:avLst>
              <a:gd name="adj" fmla="val 728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2" name="Google Shape;102;p10"/>
          <p:cNvSpPr txBox="1">
            <a:spLocks noGrp="1"/>
          </p:cNvSpPr>
          <p:nvPr>
            <p:ph type="body" idx="2"/>
          </p:nvPr>
        </p:nvSpPr>
        <p:spPr>
          <a:xfrm>
            <a:off x="219650" y="2925788"/>
            <a:ext cx="28629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03" name="Google Shape;103;p10"/>
          <p:cNvSpPr txBox="1">
            <a:spLocks noGrp="1"/>
          </p:cNvSpPr>
          <p:nvPr>
            <p:ph type="body" idx="3"/>
          </p:nvPr>
        </p:nvSpPr>
        <p:spPr>
          <a:xfrm>
            <a:off x="3196775" y="2925788"/>
            <a:ext cx="27405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04" name="Google Shape;104;p10"/>
          <p:cNvSpPr txBox="1">
            <a:spLocks noGrp="1"/>
          </p:cNvSpPr>
          <p:nvPr>
            <p:ph type="body" idx="4"/>
          </p:nvPr>
        </p:nvSpPr>
        <p:spPr>
          <a:xfrm>
            <a:off x="6043600" y="2925788"/>
            <a:ext cx="2862900" cy="1624500"/>
          </a:xfrm>
          <a:prstGeom prst="rect">
            <a:avLst/>
          </a:prstGeom>
        </p:spPr>
        <p:txBody>
          <a:bodyPr spcFirstLastPara="1" wrap="square" lIns="91425" tIns="91425" rIns="91425" bIns="91425" anchor="b"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105" name="Google Shape;105;p10"/>
          <p:cNvSpPr txBox="1">
            <a:spLocks noGrp="1"/>
          </p:cNvSpPr>
          <p:nvPr>
            <p:ph type="subTitle" idx="5"/>
          </p:nvPr>
        </p:nvSpPr>
        <p:spPr>
          <a:xfrm>
            <a:off x="283000" y="1546063"/>
            <a:ext cx="24198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6" name="Google Shape;106;p10"/>
          <p:cNvSpPr txBox="1">
            <a:spLocks noGrp="1"/>
          </p:cNvSpPr>
          <p:nvPr>
            <p:ph type="subTitle" idx="6"/>
          </p:nvPr>
        </p:nvSpPr>
        <p:spPr>
          <a:xfrm>
            <a:off x="3257646" y="1546063"/>
            <a:ext cx="23184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7" name="Google Shape;107;p10"/>
          <p:cNvSpPr txBox="1">
            <a:spLocks noGrp="1"/>
          </p:cNvSpPr>
          <p:nvPr>
            <p:ph type="subTitle" idx="7"/>
          </p:nvPr>
        </p:nvSpPr>
        <p:spPr>
          <a:xfrm>
            <a:off x="6118350" y="1546063"/>
            <a:ext cx="2419800" cy="447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8" name="Google Shape;108;p10"/>
          <p:cNvSpPr/>
          <p:nvPr/>
        </p:nvSpPr>
        <p:spPr>
          <a:xfrm>
            <a:off x="228600" y="4820575"/>
            <a:ext cx="8686800" cy="188700"/>
          </a:xfrm>
          <a:prstGeom prst="roundRect">
            <a:avLst>
              <a:gd name="adj" fmla="val 3112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 name="Google Shape;109;p10"/>
          <p:cNvSpPr txBox="1">
            <a:spLocks noGrp="1"/>
          </p:cNvSpPr>
          <p:nvPr>
            <p:ph type="subTitle" idx="8"/>
          </p:nvPr>
        </p:nvSpPr>
        <p:spPr>
          <a:xfrm>
            <a:off x="228600" y="4820575"/>
            <a:ext cx="3691500" cy="18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800"/>
              <a:buFont typeface="Archivo"/>
              <a:buNone/>
              <a:defRPr sz="800" b="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10" name="Google Shape;110;p10"/>
          <p:cNvSpPr txBox="1"/>
          <p:nvPr/>
        </p:nvSpPr>
        <p:spPr>
          <a:xfrm>
            <a:off x="8087300" y="4820575"/>
            <a:ext cx="828000" cy="1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2900" y="223625"/>
            <a:ext cx="5715000" cy="1835400"/>
          </a:xfrm>
          <a:prstGeom prst="rect">
            <a:avLst/>
          </a:prstGeom>
          <a:noFill/>
          <a:ln>
            <a:noFill/>
          </a:ln>
        </p:spPr>
        <p:txBody>
          <a:bodyPr spcFirstLastPara="1" wrap="square" lIns="91425" tIns="91425" rIns="91425" bIns="91425" anchor="t" anchorCtr="0">
            <a:noAutofit/>
          </a:bodyPr>
          <a:lstStyle>
            <a:lvl1pPr lvl="0">
              <a:lnSpc>
                <a:spcPct val="60000"/>
              </a:lnSpc>
              <a:spcBef>
                <a:spcPts val="0"/>
              </a:spcBef>
              <a:spcAft>
                <a:spcPts val="0"/>
              </a:spcAft>
              <a:buClr>
                <a:schemeClr val="dk1"/>
              </a:buClr>
              <a:buSzPts val="4800"/>
              <a:buFont typeface="Darker Grotesque"/>
              <a:buNone/>
              <a:defRPr sz="4800" b="1">
                <a:solidFill>
                  <a:schemeClr val="dk1"/>
                </a:solidFill>
                <a:latin typeface="Darker Grotesque"/>
                <a:ea typeface="Darker Grotesque"/>
                <a:cs typeface="Darker Grotesque"/>
                <a:sym typeface="Darker Grotesque"/>
              </a:defRPr>
            </a:lvl1pPr>
            <a:lvl2pPr lvl="1">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2pPr>
            <a:lvl3pPr lvl="2">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3pPr>
            <a:lvl4pPr lvl="3">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4pPr>
            <a:lvl5pPr lvl="4">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5pPr>
            <a:lvl6pPr lvl="5">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6pPr>
            <a:lvl7pPr lvl="6">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7pPr>
            <a:lvl8pPr lvl="7">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8pPr>
            <a:lvl9pPr lvl="8">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230900" y="3328825"/>
            <a:ext cx="6547200" cy="1591200"/>
          </a:xfrm>
          <a:prstGeom prst="rect">
            <a:avLst/>
          </a:prstGeom>
          <a:noFill/>
          <a:ln>
            <a:noFill/>
          </a:ln>
        </p:spPr>
        <p:txBody>
          <a:bodyPr spcFirstLastPara="1" wrap="square" lIns="91425" tIns="91425" rIns="91425" bIns="91425" anchor="t" anchorCtr="0">
            <a:noAutofit/>
          </a:bodyPr>
          <a:lstStyle>
            <a:lvl1pPr marL="457200" lvl="0"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1pPr>
            <a:lvl2pPr marL="914400" lvl="1"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2pPr>
            <a:lvl3pPr marL="1371600" lvl="2"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3pPr>
            <a:lvl4pPr marL="1828800" lvl="3"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4pPr>
            <a:lvl5pPr marL="2286000" lvl="4"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5pPr>
            <a:lvl6pPr marL="2743200" lvl="5"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6pPr>
            <a:lvl7pPr marL="3200400" lvl="6"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7pPr>
            <a:lvl8pPr marL="3657600" lvl="7"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8pPr>
            <a:lvl9pPr marL="4114800" lvl="8" indent="-2921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4">
          <p15:clr>
            <a:srgbClr val="E46962"/>
          </p15:clr>
        </p15:guide>
        <p15:guide id="2" orient="horz" pos="141">
          <p15:clr>
            <a:srgbClr val="E46962"/>
          </p15:clr>
        </p15:guide>
        <p15:guide id="3" orient="horz" pos="3099">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744">
          <p15:clr>
            <a:srgbClr val="E46962"/>
          </p15:clr>
        </p15:guide>
        <p15:guide id="20" pos="3816">
          <p15:clr>
            <a:srgbClr val="E46962"/>
          </p15:clr>
        </p15:guide>
        <p15:guide id="21" pos="4194">
          <p15:clr>
            <a:srgbClr val="E46962"/>
          </p15:clr>
        </p15:guide>
        <p15:guide id="22" pos="4270">
          <p15:clr>
            <a:srgbClr val="E46962"/>
          </p15:clr>
        </p15:guide>
        <p15:guide id="23" pos="4644">
          <p15:clr>
            <a:srgbClr val="E46962"/>
          </p15:clr>
        </p15:guide>
        <p15:guide id="24" pos="4720">
          <p15:clr>
            <a:srgbClr val="E46962"/>
          </p15:clr>
        </p15:guide>
        <p15:guide id="25" pos="5094">
          <p15:clr>
            <a:srgbClr val="E46962"/>
          </p15:clr>
        </p15:guide>
        <p15:guide id="26" pos="5170">
          <p15:clr>
            <a:srgbClr val="E46962"/>
          </p15:clr>
        </p15:guide>
        <p15:guide id="27" pos="5544">
          <p15:clr>
            <a:srgbClr val="E46962"/>
          </p15:clr>
        </p15:guide>
        <p15:guide id="28" pos="5616">
          <p15:clr>
            <a:srgbClr val="E46962"/>
          </p15:clr>
        </p15:guide>
        <p15:guide id="29" orient="horz" pos="2927">
          <p15:clr>
            <a:srgbClr val="E46962"/>
          </p15:clr>
        </p15:guide>
        <p15:guide id="30" orient="horz" pos="288">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63"/>
        <p:cNvGrpSpPr/>
        <p:nvPr/>
      </p:nvGrpSpPr>
      <p:grpSpPr>
        <a:xfrm>
          <a:off x="0" y="0"/>
          <a:ext cx="0" cy="0"/>
          <a:chOff x="0" y="0"/>
          <a:chExt cx="0" cy="0"/>
        </a:xfrm>
      </p:grpSpPr>
      <p:sp>
        <p:nvSpPr>
          <p:cNvPr id="364" name="Google Shape;364;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9pPr>
          </a:lstStyle>
          <a:p>
            <a:endParaRPr/>
          </a:p>
        </p:txBody>
      </p:sp>
      <p:sp>
        <p:nvSpPr>
          <p:cNvPr id="365" name="Google Shape;365;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
        <p:nvSpPr>
          <p:cNvPr id="366" name="Google Shape;36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6AJUB8gaCtY" TargetMode="External"/><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hyperlink" Target="https://huggingface.co/cardiffnlp/twitter-roberta-base-hate-late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hyperlink" Target="https://gombru.github.io/2019/10/09/MMHS/" TargetMode="External"/><Relationship Id="rId2" Type="http://schemas.openxmlformats.org/officeDocument/2006/relationships/notesSlide" Target="../notesSlides/notesSlide22.xml"/><Relationship Id="rId1" Type="http://schemas.openxmlformats.org/officeDocument/2006/relationships/slideLayout" Target="../slideLayouts/slideLayout46.xml"/><Relationship Id="rId5" Type="http://schemas.openxmlformats.org/officeDocument/2006/relationships/hyperlink" Target="https://github.com/suryaansh2002/CS5344-Project" TargetMode="External"/><Relationship Id="rId4" Type="http://schemas.openxmlformats.org/officeDocument/2006/relationships/hyperlink" Target="https://arxiv.org/pdf/1910.03814"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hyperlink" Target="https://gombru.github.io/2019/10/09/MMHS/" TargetMode="External"/><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7"/>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633" name="Google Shape;633;p87"/>
          <p:cNvSpPr txBox="1">
            <a:spLocks noGrp="1"/>
          </p:cNvSpPr>
          <p:nvPr>
            <p:ph type="title" idx="4"/>
          </p:nvPr>
        </p:nvSpPr>
        <p:spPr>
          <a:xfrm>
            <a:off x="5601825" y="402575"/>
            <a:ext cx="3417600" cy="185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300">
                <a:latin typeface="Roboto Mono Light"/>
                <a:ea typeface="Roboto Mono Light"/>
                <a:cs typeface="Roboto Mono Light"/>
                <a:sym typeface="Roboto Mono Light"/>
              </a:rPr>
              <a:t>GROUP 17</a:t>
            </a:r>
            <a:endParaRPr sz="1300">
              <a:latin typeface="Roboto Mono Light"/>
              <a:ea typeface="Roboto Mono Light"/>
              <a:cs typeface="Roboto Mono Light"/>
              <a:sym typeface="Roboto Mono Light"/>
            </a:endParaRPr>
          </a:p>
          <a:p>
            <a:pPr marL="0" lvl="0" indent="0" algn="r" rtl="0">
              <a:spcBef>
                <a:spcPts val="0"/>
              </a:spcBef>
              <a:spcAft>
                <a:spcPts val="0"/>
              </a:spcAft>
              <a:buNone/>
            </a:pPr>
            <a:r>
              <a:rPr lang="en" sz="1300">
                <a:latin typeface="Roboto Mono Light"/>
                <a:ea typeface="Roboto Mono Light"/>
                <a:cs typeface="Roboto Mono Light"/>
                <a:sym typeface="Roboto Mono Light"/>
              </a:rPr>
              <a:t>SURYAANSH RATHINAM(A0307215N)</a:t>
            </a:r>
            <a:endParaRPr sz="1300">
              <a:latin typeface="Roboto Mono Light"/>
              <a:ea typeface="Roboto Mono Light"/>
              <a:cs typeface="Roboto Mono Light"/>
              <a:sym typeface="Roboto Mono Light"/>
            </a:endParaRPr>
          </a:p>
          <a:p>
            <a:pPr marL="0" lvl="0" indent="0" algn="r" rtl="0">
              <a:spcBef>
                <a:spcPts val="0"/>
              </a:spcBef>
              <a:spcAft>
                <a:spcPts val="0"/>
              </a:spcAft>
              <a:buNone/>
            </a:pPr>
            <a:r>
              <a:rPr lang="en" sz="1300">
                <a:latin typeface="Roboto Mono Light"/>
                <a:ea typeface="Roboto Mono Light"/>
                <a:cs typeface="Roboto Mono Light"/>
                <a:sym typeface="Roboto Mono Light"/>
              </a:rPr>
              <a:t>SNEHA SARKAR (A0304787U)</a:t>
            </a:r>
            <a:endParaRPr sz="1300">
              <a:latin typeface="Roboto Mono Light"/>
              <a:ea typeface="Roboto Mono Light"/>
              <a:cs typeface="Roboto Mono Light"/>
              <a:sym typeface="Roboto Mono Light"/>
            </a:endParaRPr>
          </a:p>
          <a:p>
            <a:pPr marL="0" lvl="0" indent="0" algn="r" rtl="0">
              <a:spcBef>
                <a:spcPts val="0"/>
              </a:spcBef>
              <a:spcAft>
                <a:spcPts val="0"/>
              </a:spcAft>
              <a:buNone/>
            </a:pPr>
            <a:r>
              <a:rPr lang="en" sz="1300">
                <a:latin typeface="Roboto Mono Light"/>
                <a:ea typeface="Roboto Mono Light"/>
                <a:cs typeface="Roboto Mono Light"/>
                <a:sym typeface="Roboto Mono Light"/>
              </a:rPr>
              <a:t>BHUSHAN MOHOL (A0304884X)</a:t>
            </a:r>
            <a:endParaRPr sz="1300">
              <a:latin typeface="Roboto Mono Light"/>
              <a:ea typeface="Roboto Mono Light"/>
              <a:cs typeface="Roboto Mono Light"/>
              <a:sym typeface="Roboto Mono Light"/>
            </a:endParaRPr>
          </a:p>
          <a:p>
            <a:pPr marL="0" lvl="0" indent="0" algn="r" rtl="0">
              <a:spcBef>
                <a:spcPts val="0"/>
              </a:spcBef>
              <a:spcAft>
                <a:spcPts val="0"/>
              </a:spcAft>
              <a:buNone/>
            </a:pPr>
            <a:r>
              <a:rPr lang="en" sz="1300">
                <a:latin typeface="Roboto Mono Light"/>
                <a:ea typeface="Roboto Mono Light"/>
                <a:cs typeface="Roboto Mono Light"/>
                <a:sym typeface="Roboto Mono Light"/>
              </a:rPr>
              <a:t>TAN ZHIQIANG (A0290862X)</a:t>
            </a:r>
            <a:endParaRPr sz="1300">
              <a:latin typeface="Roboto Mono Light"/>
              <a:ea typeface="Roboto Mono Light"/>
              <a:cs typeface="Roboto Mono Light"/>
              <a:sym typeface="Roboto Mono Light"/>
            </a:endParaRPr>
          </a:p>
          <a:p>
            <a:pPr marL="0" lvl="0" indent="0" algn="r" rtl="0">
              <a:spcBef>
                <a:spcPts val="0"/>
              </a:spcBef>
              <a:spcAft>
                <a:spcPts val="0"/>
              </a:spcAft>
              <a:buNone/>
            </a:pPr>
            <a:r>
              <a:rPr lang="en" sz="1300">
                <a:latin typeface="Roboto Mono Light"/>
                <a:ea typeface="Roboto Mono Light"/>
                <a:cs typeface="Roboto Mono Light"/>
                <a:sym typeface="Roboto Mono Light"/>
              </a:rPr>
              <a:t>NI SHINAN (A0304558B)</a:t>
            </a:r>
            <a:endParaRPr sz="1300">
              <a:latin typeface="Roboto Mono Light"/>
              <a:ea typeface="Roboto Mono Light"/>
              <a:cs typeface="Roboto Mono Light"/>
              <a:sym typeface="Roboto Mono Light"/>
            </a:endParaRPr>
          </a:p>
          <a:p>
            <a:pPr marL="0" lvl="0" indent="0" algn="r" rtl="0">
              <a:spcBef>
                <a:spcPts val="0"/>
              </a:spcBef>
              <a:spcAft>
                <a:spcPts val="0"/>
              </a:spcAft>
              <a:buNone/>
            </a:pPr>
            <a:endParaRPr>
              <a:latin typeface="Roboto Mono Light"/>
              <a:ea typeface="Roboto Mono Light"/>
              <a:cs typeface="Roboto Mono Light"/>
              <a:sym typeface="Roboto Mono Light"/>
            </a:endParaRPr>
          </a:p>
        </p:txBody>
      </p:sp>
      <p:sp>
        <p:nvSpPr>
          <p:cNvPr id="634" name="Google Shape;634;p87"/>
          <p:cNvSpPr txBox="1">
            <a:spLocks noGrp="1"/>
          </p:cNvSpPr>
          <p:nvPr>
            <p:ph type="title" idx="4294967295"/>
          </p:nvPr>
        </p:nvSpPr>
        <p:spPr>
          <a:xfrm>
            <a:off x="226525" y="753350"/>
            <a:ext cx="6620100" cy="41637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8500" dirty="0"/>
              <a:t>HATE DETECTION</a:t>
            </a:r>
            <a:br>
              <a:rPr lang="en" sz="8500" dirty="0"/>
            </a:br>
            <a:r>
              <a:rPr lang="en" sz="1600" b="0" dirty="0"/>
              <a:t>CS5344 BIG DATA PROJECT</a:t>
            </a:r>
            <a:br>
              <a:rPr lang="en" sz="1600" b="0" dirty="0"/>
            </a:br>
            <a:endParaRPr sz="1600" b="0" dirty="0"/>
          </a:p>
          <a:p>
            <a:pPr marL="0" lvl="0" indent="0" algn="l" rtl="0">
              <a:spcBef>
                <a:spcPts val="0"/>
              </a:spcBef>
              <a:spcAft>
                <a:spcPts val="0"/>
              </a:spcAft>
              <a:buNone/>
            </a:pPr>
            <a:r>
              <a:rPr lang="en-US" sz="1600" b="0" dirty="0">
                <a:hlinkClick r:id="rId3"/>
              </a:rPr>
              <a:t>Presentation Recording Link  </a:t>
            </a:r>
            <a:endParaRPr sz="1600" b="0" dirty="0"/>
          </a:p>
        </p:txBody>
      </p:sp>
      <p:sp>
        <p:nvSpPr>
          <p:cNvPr id="635" name="Google Shape;635;p87"/>
          <p:cNvSpPr txBox="1">
            <a:spLocks noGrp="1"/>
          </p:cNvSpPr>
          <p:nvPr>
            <p:ph type="title"/>
          </p:nvPr>
        </p:nvSpPr>
        <p:spPr>
          <a:xfrm>
            <a:off x="4000299" y="164380"/>
            <a:ext cx="1965071"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NATIONAL UNIVERSITY OF SINGAPORE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96"/>
          <p:cNvPicPr preferRelativeResize="0"/>
          <p:nvPr/>
        </p:nvPicPr>
        <p:blipFill>
          <a:blip r:embed="rId3">
            <a:alphaModFix/>
          </a:blip>
          <a:stretch>
            <a:fillRect/>
          </a:stretch>
        </p:blipFill>
        <p:spPr>
          <a:xfrm>
            <a:off x="5060400" y="1437026"/>
            <a:ext cx="3957299" cy="2374775"/>
          </a:xfrm>
          <a:prstGeom prst="rect">
            <a:avLst/>
          </a:prstGeom>
          <a:noFill/>
          <a:ln w="9525" cap="flat" cmpd="sng">
            <a:solidFill>
              <a:schemeClr val="lt2"/>
            </a:solidFill>
            <a:prstDash val="solid"/>
            <a:round/>
            <a:headEnd type="none" w="sm" len="sm"/>
            <a:tailEnd type="none" w="sm" len="sm"/>
          </a:ln>
        </p:spPr>
      </p:pic>
      <p:sp>
        <p:nvSpPr>
          <p:cNvPr id="750" name="Google Shape;750;p96"/>
          <p:cNvSpPr txBox="1">
            <a:spLocks noGrp="1"/>
          </p:cNvSpPr>
          <p:nvPr>
            <p:ph type="title"/>
          </p:nvPr>
        </p:nvSpPr>
        <p:spPr>
          <a:xfrm>
            <a:off x="215225" y="238000"/>
            <a:ext cx="41049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DATA AUGMENTATION</a:t>
            </a:r>
            <a:endParaRPr sz="3000" b="1"/>
          </a:p>
        </p:txBody>
      </p:sp>
      <p:sp>
        <p:nvSpPr>
          <p:cNvPr id="751" name="Google Shape;751;p96"/>
          <p:cNvSpPr txBox="1"/>
          <p:nvPr/>
        </p:nvSpPr>
        <p:spPr>
          <a:xfrm>
            <a:off x="215225" y="947500"/>
            <a:ext cx="4781700" cy="447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Text Augmentation for Hate Class: </a:t>
            </a:r>
            <a:r>
              <a:rPr lang="en" sz="1200">
                <a:solidFill>
                  <a:schemeClr val="dk1"/>
                </a:solidFill>
                <a:latin typeface="Roboto Mono"/>
                <a:ea typeface="Roboto Mono"/>
                <a:cs typeface="Roboto Mono"/>
                <a:sym typeface="Roboto Mono"/>
              </a:rPr>
              <a:t>Applied 2 random techniques per record) </a:t>
            </a:r>
            <a:endParaRPr sz="1200">
              <a:solidFill>
                <a:schemeClr val="dk1"/>
              </a:solidFill>
              <a:latin typeface="Roboto Mono"/>
              <a:ea typeface="Roboto Mono"/>
              <a:cs typeface="Roboto Mono"/>
              <a:sym typeface="Roboto Mono"/>
            </a:endParaRPr>
          </a:p>
          <a:p>
            <a:pPr marL="914400" lvl="1" indent="-304800" algn="l" rtl="0">
              <a:lnSpc>
                <a:spcPct val="115000"/>
              </a:lnSpc>
              <a:spcBef>
                <a:spcPts val="1200"/>
              </a:spcBef>
              <a:spcAft>
                <a:spcPts val="0"/>
              </a:spcAft>
              <a:buClr>
                <a:schemeClr val="dk1"/>
              </a:buClr>
              <a:buSzPts val="1200"/>
              <a:buChar char="○"/>
            </a:pPr>
            <a:r>
              <a:rPr lang="en" sz="1200">
                <a:solidFill>
                  <a:schemeClr val="dk1"/>
                </a:solidFill>
                <a:latin typeface="Roboto Mono"/>
                <a:ea typeface="Roboto Mono"/>
                <a:cs typeface="Roboto Mono"/>
                <a:sym typeface="Roboto Mono"/>
              </a:rPr>
              <a:t>Synonym Replacement (via WordNet)</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Random Deletion (word-level dropout)</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Random Swap (shuffle words)</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Image Augmentation for Hate Class: </a:t>
            </a:r>
            <a:r>
              <a:rPr lang="en" sz="1200">
                <a:solidFill>
                  <a:schemeClr val="dk1"/>
                </a:solidFill>
                <a:latin typeface="Roboto Mono"/>
                <a:ea typeface="Roboto Mono"/>
                <a:cs typeface="Roboto Mono"/>
                <a:sym typeface="Roboto Mono"/>
              </a:rPr>
              <a:t>Applied 1 random technique using torchvision:</a:t>
            </a:r>
            <a:endParaRPr sz="1200">
              <a:solidFill>
                <a:schemeClr val="dk1"/>
              </a:solidFill>
              <a:latin typeface="Roboto Mono"/>
              <a:ea typeface="Roboto Mono"/>
              <a:cs typeface="Roboto Mono"/>
              <a:sym typeface="Roboto Mono"/>
            </a:endParaRPr>
          </a:p>
          <a:p>
            <a:pPr marL="914400" lvl="1" indent="-304800" algn="l" rtl="0">
              <a:lnSpc>
                <a:spcPct val="115000"/>
              </a:lnSpc>
              <a:spcBef>
                <a:spcPts val="12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Rotation</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Brightness jitter</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Horizontal/vertical flips</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Balancing the Dataset</a:t>
            </a:r>
            <a:endParaRPr sz="1200" b="1">
              <a:solidFill>
                <a:schemeClr val="dk1"/>
              </a:solidFill>
              <a:latin typeface="Roboto Mono"/>
              <a:ea typeface="Roboto Mono"/>
              <a:cs typeface="Roboto Mono"/>
              <a:sym typeface="Roboto Mono"/>
            </a:endParaRPr>
          </a:p>
          <a:p>
            <a:pPr marL="914400" lvl="0" indent="-298450" algn="l" rtl="0">
              <a:lnSpc>
                <a:spcPct val="115000"/>
              </a:lnSpc>
              <a:spcBef>
                <a:spcPts val="1200"/>
              </a:spcBef>
              <a:spcAft>
                <a:spcPts val="0"/>
              </a:spcAft>
              <a:buClr>
                <a:schemeClr val="dk1"/>
              </a:buClr>
              <a:buSzPts val="1100"/>
              <a:buChar char="●"/>
            </a:pPr>
            <a:r>
              <a:rPr lang="en" sz="1200">
                <a:solidFill>
                  <a:schemeClr val="dk1"/>
                </a:solidFill>
                <a:latin typeface="Roboto Mono"/>
                <a:ea typeface="Roboto Mono"/>
                <a:cs typeface="Roboto Mono"/>
                <a:sym typeface="Roboto Mono"/>
              </a:rPr>
              <a:t>NotHate: Undersampled to 75,000 samples</a:t>
            </a:r>
            <a:endParaRPr sz="1200">
              <a:solidFill>
                <a:schemeClr val="dk1"/>
              </a:solidFill>
              <a:latin typeface="Roboto Mono"/>
              <a:ea typeface="Roboto Mono"/>
              <a:cs typeface="Roboto Mono"/>
              <a:sym typeface="Roboto Mono"/>
            </a:endParaRPr>
          </a:p>
          <a:p>
            <a:pPr marL="914400" lvl="0" indent="-298450" algn="l" rtl="0">
              <a:lnSpc>
                <a:spcPct val="115000"/>
              </a:lnSpc>
              <a:spcBef>
                <a:spcPts val="0"/>
              </a:spcBef>
              <a:spcAft>
                <a:spcPts val="0"/>
              </a:spcAft>
              <a:buClr>
                <a:schemeClr val="dk1"/>
              </a:buClr>
              <a:buSzPts val="1100"/>
              <a:buChar char="●"/>
            </a:pPr>
            <a:r>
              <a:rPr lang="en" sz="1200">
                <a:solidFill>
                  <a:schemeClr val="dk1"/>
                </a:solidFill>
                <a:latin typeface="Roboto Mono"/>
                <a:ea typeface="Roboto Mono"/>
                <a:cs typeface="Roboto Mono"/>
                <a:sym typeface="Roboto Mono"/>
              </a:rPr>
              <a:t>Hate: Oversampled to 75,000 samples using both text and image augmentation</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1200"/>
              </a:spcAft>
              <a:buNone/>
            </a:pPr>
            <a:br>
              <a:rPr lang="en" sz="1200">
                <a:solidFill>
                  <a:schemeClr val="dk1"/>
                </a:solidFill>
                <a:latin typeface="Roboto Mono"/>
                <a:ea typeface="Roboto Mono"/>
                <a:cs typeface="Roboto Mono"/>
                <a:sym typeface="Roboto Mono"/>
              </a:rPr>
            </a:br>
            <a:endParaRPr sz="1200">
              <a:solidFill>
                <a:schemeClr val="dk1"/>
              </a:solidFill>
              <a:latin typeface="Roboto Mono"/>
              <a:ea typeface="Roboto Mono"/>
              <a:cs typeface="Roboto Mono"/>
              <a:sym typeface="Roboto Mono"/>
            </a:endParaRPr>
          </a:p>
        </p:txBody>
      </p:sp>
      <p:sp>
        <p:nvSpPr>
          <p:cNvPr id="752" name="Google Shape;752;p96"/>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53" name="Google Shape;753;p96"/>
          <p:cNvSpPr txBox="1">
            <a:spLocks noGrp="1"/>
          </p:cNvSpPr>
          <p:nvPr>
            <p:ph type="title"/>
          </p:nvPr>
        </p:nvSpPr>
        <p:spPr>
          <a:xfrm>
            <a:off x="3989000" y="62880"/>
            <a:ext cx="1958954"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NATIONAL UNIVERSITY OF SINGAPORE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97"/>
          <p:cNvSpPr txBox="1">
            <a:spLocks noGrp="1"/>
          </p:cNvSpPr>
          <p:nvPr>
            <p:ph type="title"/>
          </p:nvPr>
        </p:nvSpPr>
        <p:spPr>
          <a:xfrm>
            <a:off x="215225" y="301075"/>
            <a:ext cx="85491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MODELS - EfficientNet + BiLSTM</a:t>
            </a:r>
            <a:endParaRPr sz="3000" b="1"/>
          </a:p>
        </p:txBody>
      </p:sp>
      <p:sp>
        <p:nvSpPr>
          <p:cNvPr id="759" name="Google Shape;759;p97"/>
          <p:cNvSpPr txBox="1"/>
          <p:nvPr/>
        </p:nvSpPr>
        <p:spPr>
          <a:xfrm>
            <a:off x="90325" y="733125"/>
            <a:ext cx="4917900" cy="381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100">
              <a:solidFill>
                <a:schemeClr val="dk1"/>
              </a:solidFill>
              <a:latin typeface="Roboto Mono"/>
              <a:ea typeface="Roboto Mono"/>
              <a:cs typeface="Roboto Mono"/>
              <a:sym typeface="Roboto Mono"/>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latin typeface="Roboto Mono"/>
                <a:ea typeface="Roboto Mono"/>
                <a:cs typeface="Roboto Mono"/>
                <a:sym typeface="Roboto Mono"/>
              </a:rPr>
              <a:t>Image Branch</a:t>
            </a:r>
            <a:endParaRPr sz="1100" b="1">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latin typeface="Roboto Mono"/>
                <a:ea typeface="Roboto Mono"/>
                <a:cs typeface="Roboto Mono"/>
                <a:sym typeface="Roboto Mono"/>
              </a:rPr>
              <a:t>Uses EfficientNet-B0 as a feature extractor.</a:t>
            </a:r>
            <a:endParaRPr sz="1100">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latin typeface="Roboto Mono"/>
                <a:ea typeface="Roboto Mono"/>
                <a:cs typeface="Roboto Mono"/>
                <a:sym typeface="Roboto Mono"/>
              </a:rPr>
              <a:t>Final 1280-dim features are passed through a dense layer to get 256-dim image embeddings.</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b="1">
                <a:solidFill>
                  <a:schemeClr val="dk1"/>
                </a:solidFill>
                <a:latin typeface="Roboto Mono"/>
                <a:ea typeface="Roboto Mono"/>
                <a:cs typeface="Roboto Mono"/>
                <a:sym typeface="Roboto Mono"/>
              </a:rPr>
              <a:t>Text Branch</a:t>
            </a:r>
            <a:endParaRPr sz="1100" b="1">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latin typeface="Roboto Mono"/>
                <a:ea typeface="Roboto Mono"/>
                <a:cs typeface="Roboto Mono"/>
                <a:sym typeface="Roboto Mono"/>
              </a:rPr>
              <a:t>Uses a custom embedding layer initialized from the HuggingFace bert-based tokenizer.</a:t>
            </a:r>
            <a:endParaRPr sz="1100">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latin typeface="Roboto Mono"/>
                <a:ea typeface="Roboto Mono"/>
                <a:cs typeface="Roboto Mono"/>
                <a:sym typeface="Roboto Mono"/>
              </a:rPr>
              <a:t>Followed by a Bidirectional LSTM to capture contextual information</a:t>
            </a:r>
            <a:br>
              <a:rPr lang="en" sz="1100">
                <a:solidFill>
                  <a:schemeClr val="dk1"/>
                </a:solidFill>
                <a:latin typeface="Roboto Mono"/>
                <a:ea typeface="Roboto Mono"/>
                <a:cs typeface="Roboto Mono"/>
                <a:sym typeface="Roboto Mono"/>
              </a:rPr>
            </a:br>
            <a:r>
              <a:rPr lang="en" sz="1100">
                <a:solidFill>
                  <a:schemeClr val="dk1"/>
                </a:solidFill>
                <a:latin typeface="Roboto Mono"/>
                <a:ea typeface="Roboto Mono"/>
                <a:cs typeface="Roboto Mono"/>
                <a:sym typeface="Roboto Mono"/>
              </a:rPr>
              <a:t> → Outputs a 128-dim text representation after dense layers</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b="1">
                <a:solidFill>
                  <a:schemeClr val="dk1"/>
                </a:solidFill>
                <a:latin typeface="Roboto Mono"/>
                <a:ea typeface="Roboto Mono"/>
                <a:cs typeface="Roboto Mono"/>
                <a:sym typeface="Roboto Mono"/>
              </a:rPr>
              <a:t>Fusion Layer</a:t>
            </a:r>
            <a:endParaRPr sz="1100" b="1">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Concatenates image and text features (256 + 128)</a:t>
            </a:r>
            <a:endParaRPr sz="1100">
              <a:solidFill>
                <a:schemeClr val="dk1"/>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latin typeface="Roboto Mono"/>
                <a:ea typeface="Roboto Mono"/>
                <a:cs typeface="Roboto Mono"/>
                <a:sym typeface="Roboto Mono"/>
              </a:rPr>
              <a:t>Passes through fully connected layers to output a single logit for binary classification</a:t>
            </a:r>
            <a:endParaRPr sz="1100">
              <a:solidFill>
                <a:schemeClr val="dk1"/>
              </a:solidFill>
              <a:latin typeface="Roboto Mono"/>
              <a:ea typeface="Roboto Mono"/>
              <a:cs typeface="Roboto Mono"/>
              <a:sym typeface="Roboto Mono"/>
            </a:endParaRPr>
          </a:p>
        </p:txBody>
      </p:sp>
      <p:sp>
        <p:nvSpPr>
          <p:cNvPr id="760" name="Google Shape;760;p97"/>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61" name="Google Shape;761;p97"/>
          <p:cNvSpPr txBox="1">
            <a:spLocks noGrp="1"/>
          </p:cNvSpPr>
          <p:nvPr>
            <p:ph type="title"/>
          </p:nvPr>
        </p:nvSpPr>
        <p:spPr>
          <a:xfrm>
            <a:off x="3988999" y="62880"/>
            <a:ext cx="1932829"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762" name="Google Shape;762;p97" title="bilstm_efficientnet_metrics.png"/>
          <p:cNvPicPr preferRelativeResize="0"/>
          <p:nvPr/>
        </p:nvPicPr>
        <p:blipFill>
          <a:blip r:embed="rId3">
            <a:alphaModFix/>
          </a:blip>
          <a:stretch>
            <a:fillRect/>
          </a:stretch>
        </p:blipFill>
        <p:spPr>
          <a:xfrm>
            <a:off x="5149350" y="1645225"/>
            <a:ext cx="3830979" cy="2188596"/>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8"/>
          <p:cNvSpPr txBox="1">
            <a:spLocks noGrp="1"/>
          </p:cNvSpPr>
          <p:nvPr>
            <p:ph type="title"/>
          </p:nvPr>
        </p:nvSpPr>
        <p:spPr>
          <a:xfrm>
            <a:off x="215225" y="193000"/>
            <a:ext cx="85491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MODELS - MobileNetV2 + RoBERTa</a:t>
            </a:r>
            <a:endParaRPr sz="3000" b="1"/>
          </a:p>
        </p:txBody>
      </p:sp>
      <p:sp>
        <p:nvSpPr>
          <p:cNvPr id="768" name="Google Shape;768;p98"/>
          <p:cNvSpPr txBox="1"/>
          <p:nvPr/>
        </p:nvSpPr>
        <p:spPr>
          <a:xfrm>
            <a:off x="383500" y="733125"/>
            <a:ext cx="4188600" cy="14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Roboto Mono"/>
                <a:ea typeface="Roboto Mono"/>
                <a:cs typeface="Roboto Mono"/>
                <a:sym typeface="Roboto Mono"/>
              </a:rPr>
              <a:t>Image Branch (MobileNetV2):</a:t>
            </a:r>
            <a:endParaRPr sz="1100" b="1">
              <a:solidFill>
                <a:schemeClr val="dk1"/>
              </a:solidFill>
              <a:latin typeface="Roboto Mono"/>
              <a:ea typeface="Roboto Mono"/>
              <a:cs typeface="Roboto Mono"/>
              <a:sym typeface="Roboto Mono"/>
            </a:endParaRPr>
          </a:p>
          <a:p>
            <a:pPr marL="457200" lvl="0" indent="-298450" algn="l" rtl="0">
              <a:lnSpc>
                <a:spcPct val="115000"/>
              </a:lnSpc>
              <a:spcBef>
                <a:spcPts val="120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 lightweight CNN pre-trained on ImageNet.</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Extracts 256-dimensional visual features from tweet images.</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Training final layers to reduce compute and overfitting.</a:t>
            </a:r>
            <a:endParaRPr sz="1100">
              <a:solidFill>
                <a:schemeClr val="dk1"/>
              </a:solidFill>
              <a:latin typeface="Roboto Mono"/>
              <a:ea typeface="Roboto Mono"/>
              <a:cs typeface="Roboto Mono"/>
              <a:sym typeface="Roboto Mono"/>
            </a:endParaRPr>
          </a:p>
        </p:txBody>
      </p:sp>
      <p:pic>
        <p:nvPicPr>
          <p:cNvPr id="769" name="Google Shape;769;p98" title="Screenshot 2025-04-09 at 4.06.05 AM.png"/>
          <p:cNvPicPr preferRelativeResize="0"/>
          <p:nvPr/>
        </p:nvPicPr>
        <p:blipFill>
          <a:blip r:embed="rId3">
            <a:alphaModFix/>
          </a:blip>
          <a:stretch>
            <a:fillRect/>
          </a:stretch>
        </p:blipFill>
        <p:spPr>
          <a:xfrm>
            <a:off x="1215225" y="3191164"/>
            <a:ext cx="6241375" cy="460250"/>
          </a:xfrm>
          <a:prstGeom prst="rect">
            <a:avLst/>
          </a:prstGeom>
          <a:noFill/>
          <a:ln w="9525" cap="flat" cmpd="sng">
            <a:solidFill>
              <a:schemeClr val="lt2"/>
            </a:solidFill>
            <a:prstDash val="solid"/>
            <a:round/>
            <a:headEnd type="none" w="sm" len="sm"/>
            <a:tailEnd type="none" w="sm" len="sm"/>
          </a:ln>
        </p:spPr>
      </p:pic>
      <p:sp>
        <p:nvSpPr>
          <p:cNvPr id="770" name="Google Shape;770;p98"/>
          <p:cNvSpPr txBox="1"/>
          <p:nvPr/>
        </p:nvSpPr>
        <p:spPr>
          <a:xfrm>
            <a:off x="4572100" y="733125"/>
            <a:ext cx="4188600" cy="187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solidFill>
                  <a:schemeClr val="dk1"/>
                </a:solidFill>
                <a:latin typeface="Roboto Mono"/>
                <a:ea typeface="Roboto Mono"/>
                <a:cs typeface="Roboto Mono"/>
                <a:sym typeface="Roboto Mono"/>
              </a:rPr>
              <a:t>Text Branch (RoBERTa):</a:t>
            </a:r>
            <a:endParaRPr sz="1100" b="1">
              <a:solidFill>
                <a:schemeClr val="dk1"/>
              </a:solidFill>
              <a:latin typeface="Roboto Mono"/>
              <a:ea typeface="Roboto Mono"/>
              <a:cs typeface="Roboto Mono"/>
              <a:sym typeface="Roboto Mono"/>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latin typeface="Roboto Mono"/>
                <a:ea typeface="Roboto Mono"/>
                <a:cs typeface="Roboto Mono"/>
                <a:sym typeface="Roboto Mono"/>
              </a:rPr>
              <a:t>Based on </a:t>
            </a:r>
            <a:r>
              <a:rPr lang="en" sz="1100" u="sng">
                <a:solidFill>
                  <a:schemeClr val="hlink"/>
                </a:solidFill>
                <a:latin typeface="Roboto Mono"/>
                <a:ea typeface="Roboto Mono"/>
                <a:cs typeface="Roboto Mono"/>
                <a:sym typeface="Roboto Mono"/>
                <a:hlinkClick r:id="rId4"/>
              </a:rPr>
              <a:t>reference</a:t>
            </a:r>
            <a:r>
              <a:rPr lang="en" sz="1100">
                <a:solidFill>
                  <a:schemeClr val="dk1"/>
                </a:solidFill>
                <a:latin typeface="Roboto Mono"/>
                <a:ea typeface="Roboto Mono"/>
                <a:cs typeface="Roboto Mono"/>
                <a:sym typeface="Roboto Mono"/>
              </a:rPr>
              <a:t>.</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Fine-tuned for hate detection on Twitter data.</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Extracts 256-dimensional textual embeddings.</a:t>
            </a:r>
            <a:endParaRPr sz="11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Also training final layers to reduce compute and overfitting..</a:t>
            </a:r>
            <a:endParaRPr sz="1100">
              <a:solidFill>
                <a:schemeClr val="dk1"/>
              </a:solidFill>
              <a:latin typeface="Roboto Mono"/>
              <a:ea typeface="Roboto Mono"/>
              <a:cs typeface="Roboto Mono"/>
              <a:sym typeface="Roboto Mono"/>
            </a:endParaRPr>
          </a:p>
        </p:txBody>
      </p:sp>
      <p:sp>
        <p:nvSpPr>
          <p:cNvPr id="771" name="Google Shape;771;p98"/>
          <p:cNvSpPr txBox="1"/>
          <p:nvPr/>
        </p:nvSpPr>
        <p:spPr>
          <a:xfrm>
            <a:off x="688625" y="2687350"/>
            <a:ext cx="76023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chemeClr val="dk1"/>
                </a:solidFill>
                <a:latin typeface="Roboto Mono"/>
                <a:ea typeface="Roboto Mono"/>
                <a:cs typeface="Roboto Mono"/>
                <a:sym typeface="Roboto Mono"/>
              </a:rPr>
              <a:t>Fusion Strategy: </a:t>
            </a:r>
            <a:r>
              <a:rPr lang="en" sz="1100">
                <a:solidFill>
                  <a:schemeClr val="dk1"/>
                </a:solidFill>
                <a:latin typeface="Roboto Mono"/>
                <a:ea typeface="Roboto Mono"/>
                <a:cs typeface="Roboto Mono"/>
                <a:sym typeface="Roboto Mono"/>
              </a:rPr>
              <a:t>Combines image and text embeddings using a weighted average:</a:t>
            </a:r>
            <a:endParaRPr/>
          </a:p>
        </p:txBody>
      </p:sp>
      <p:sp>
        <p:nvSpPr>
          <p:cNvPr id="772" name="Google Shape;772;p98"/>
          <p:cNvSpPr txBox="1"/>
          <p:nvPr/>
        </p:nvSpPr>
        <p:spPr>
          <a:xfrm>
            <a:off x="812125" y="3857625"/>
            <a:ext cx="7160400" cy="89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latin typeface="Roboto Mono"/>
                <a:ea typeface="Roboto Mono"/>
                <a:cs typeface="Roboto Mono"/>
                <a:sym typeface="Roboto Mono"/>
              </a:rPr>
              <a:t>The </a:t>
            </a:r>
            <a:r>
              <a:rPr lang="en" sz="1100">
                <a:solidFill>
                  <a:srgbClr val="188038"/>
                </a:solidFill>
                <a:latin typeface="Roboto Mono"/>
                <a:ea typeface="Roboto Mono"/>
                <a:cs typeface="Roboto Mono"/>
                <a:sym typeface="Roboto Mono"/>
              </a:rPr>
              <a:t>alpha</a:t>
            </a:r>
            <a:r>
              <a:rPr lang="en" sz="1100">
                <a:solidFill>
                  <a:schemeClr val="dk1"/>
                </a:solidFill>
                <a:latin typeface="Roboto Mono"/>
                <a:ea typeface="Roboto Mono"/>
                <a:cs typeface="Roboto Mono"/>
                <a:sym typeface="Roboto Mono"/>
              </a:rPr>
              <a:t> value is tuned via grid search to find the optimal modality balance.</a:t>
            </a:r>
            <a:endParaRPr sz="11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100" b="1">
                <a:solidFill>
                  <a:schemeClr val="dk1"/>
                </a:solidFill>
                <a:latin typeface="Roboto Mono"/>
                <a:ea typeface="Roboto Mono"/>
                <a:cs typeface="Roboto Mono"/>
                <a:sym typeface="Roboto Mono"/>
              </a:rPr>
              <a:t>Final Classifier:</a:t>
            </a:r>
            <a:r>
              <a:rPr lang="en" sz="1100">
                <a:solidFill>
                  <a:schemeClr val="dk1"/>
                </a:solidFill>
                <a:latin typeface="Roboto Mono"/>
                <a:ea typeface="Roboto Mono"/>
                <a:cs typeface="Roboto Mono"/>
                <a:sym typeface="Roboto Mono"/>
              </a:rPr>
              <a:t> A fully connected layer predicts the binary class (Hate / Not Hate).</a:t>
            </a:r>
            <a:endParaRPr/>
          </a:p>
        </p:txBody>
      </p:sp>
      <p:sp>
        <p:nvSpPr>
          <p:cNvPr id="773" name="Google Shape;773;p98"/>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74" name="Google Shape;774;p98"/>
          <p:cNvSpPr txBox="1">
            <a:spLocks noGrp="1"/>
          </p:cNvSpPr>
          <p:nvPr>
            <p:ph type="title"/>
          </p:nvPr>
        </p:nvSpPr>
        <p:spPr>
          <a:xfrm>
            <a:off x="3988999" y="62880"/>
            <a:ext cx="1915411"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9"/>
          <p:cNvSpPr txBox="1">
            <a:spLocks noGrp="1"/>
          </p:cNvSpPr>
          <p:nvPr>
            <p:ph type="title"/>
          </p:nvPr>
        </p:nvSpPr>
        <p:spPr>
          <a:xfrm>
            <a:off x="215225" y="350925"/>
            <a:ext cx="85491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MODELS - MobileNetV2 + RoBERTa</a:t>
            </a:r>
            <a:endParaRPr sz="3000" b="1"/>
          </a:p>
        </p:txBody>
      </p:sp>
      <p:sp>
        <p:nvSpPr>
          <p:cNvPr id="780" name="Google Shape;780;p99"/>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81" name="Google Shape;781;p99"/>
          <p:cNvSpPr txBox="1">
            <a:spLocks noGrp="1"/>
          </p:cNvSpPr>
          <p:nvPr>
            <p:ph type="title"/>
          </p:nvPr>
        </p:nvSpPr>
        <p:spPr>
          <a:xfrm>
            <a:off x="3988999" y="62880"/>
            <a:ext cx="1880577"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782" name="Google Shape;782;p99" title="alpha_val_metrics.png"/>
          <p:cNvPicPr preferRelativeResize="0"/>
          <p:nvPr/>
        </p:nvPicPr>
        <p:blipFill>
          <a:blip r:embed="rId3">
            <a:alphaModFix/>
          </a:blip>
          <a:stretch>
            <a:fillRect/>
          </a:stretch>
        </p:blipFill>
        <p:spPr>
          <a:xfrm>
            <a:off x="67656" y="1265775"/>
            <a:ext cx="4419620" cy="2524875"/>
          </a:xfrm>
          <a:prstGeom prst="rect">
            <a:avLst/>
          </a:prstGeom>
          <a:noFill/>
          <a:ln w="9525" cap="flat" cmpd="sng">
            <a:solidFill>
              <a:schemeClr val="lt2"/>
            </a:solidFill>
            <a:prstDash val="solid"/>
            <a:round/>
            <a:headEnd type="none" w="sm" len="sm"/>
            <a:tailEnd type="none" w="sm" len="sm"/>
          </a:ln>
        </p:spPr>
      </p:pic>
      <p:pic>
        <p:nvPicPr>
          <p:cNvPr id="783" name="Google Shape;783;p99" title="mobilenet_roberta_metrics.png"/>
          <p:cNvPicPr preferRelativeResize="0"/>
          <p:nvPr/>
        </p:nvPicPr>
        <p:blipFill>
          <a:blip r:embed="rId4">
            <a:alphaModFix/>
          </a:blip>
          <a:stretch>
            <a:fillRect/>
          </a:stretch>
        </p:blipFill>
        <p:spPr>
          <a:xfrm>
            <a:off x="4639703" y="1265775"/>
            <a:ext cx="4419599" cy="2524869"/>
          </a:xfrm>
          <a:prstGeom prst="rect">
            <a:avLst/>
          </a:prstGeom>
          <a:noFill/>
          <a:ln w="9525" cap="flat" cmpd="sng">
            <a:solidFill>
              <a:schemeClr val="lt2"/>
            </a:solidFill>
            <a:prstDash val="solid"/>
            <a:round/>
            <a:headEnd type="none" w="sm" len="sm"/>
            <a:tailEnd type="none" w="sm" len="sm"/>
          </a:ln>
        </p:spPr>
      </p:pic>
      <p:sp>
        <p:nvSpPr>
          <p:cNvPr id="784" name="Google Shape;784;p99"/>
          <p:cNvSpPr txBox="1"/>
          <p:nvPr/>
        </p:nvSpPr>
        <p:spPr>
          <a:xfrm>
            <a:off x="594525" y="3992150"/>
            <a:ext cx="34977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Roboto Mono"/>
                <a:ea typeface="Roboto Mono"/>
                <a:cs typeface="Roboto Mono"/>
                <a:sym typeface="Roboto Mono"/>
              </a:rPr>
              <a:t>Metrics over different Alpha Values</a:t>
            </a:r>
            <a:endParaRPr>
              <a:latin typeface="Roboto Mono"/>
              <a:ea typeface="Roboto Mono"/>
              <a:cs typeface="Roboto Mono"/>
              <a:sym typeface="Roboto Mono"/>
            </a:endParaRPr>
          </a:p>
        </p:txBody>
      </p:sp>
      <p:sp>
        <p:nvSpPr>
          <p:cNvPr id="785" name="Google Shape;785;p99"/>
          <p:cNvSpPr txBox="1"/>
          <p:nvPr/>
        </p:nvSpPr>
        <p:spPr>
          <a:xfrm>
            <a:off x="5742150" y="3992150"/>
            <a:ext cx="27717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Roboto Mono"/>
                <a:ea typeface="Roboto Mono"/>
                <a:cs typeface="Roboto Mono"/>
                <a:sym typeface="Roboto Mono"/>
              </a:rPr>
              <a:t>Metrics with final alpha</a:t>
            </a:r>
            <a:endParaRPr>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00"/>
          <p:cNvSpPr txBox="1">
            <a:spLocks noGrp="1"/>
          </p:cNvSpPr>
          <p:nvPr>
            <p:ph type="title"/>
          </p:nvPr>
        </p:nvSpPr>
        <p:spPr>
          <a:xfrm>
            <a:off x="215225" y="204275"/>
            <a:ext cx="5421000" cy="68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MODELS - Comparison</a:t>
            </a:r>
            <a:endParaRPr sz="3000" b="1"/>
          </a:p>
        </p:txBody>
      </p:sp>
      <p:sp>
        <p:nvSpPr>
          <p:cNvPr id="791" name="Google Shape;791;p100"/>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92" name="Google Shape;792;p100"/>
          <p:cNvSpPr txBox="1">
            <a:spLocks noGrp="1"/>
          </p:cNvSpPr>
          <p:nvPr>
            <p:ph type="title"/>
          </p:nvPr>
        </p:nvSpPr>
        <p:spPr>
          <a:xfrm>
            <a:off x="3988999" y="62880"/>
            <a:ext cx="1941537"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793" name="Google Shape;793;p100" title="model_comparison_grid.png"/>
          <p:cNvPicPr preferRelativeResize="0"/>
          <p:nvPr/>
        </p:nvPicPr>
        <p:blipFill>
          <a:blip r:embed="rId3">
            <a:alphaModFix/>
          </a:blip>
          <a:stretch>
            <a:fillRect/>
          </a:stretch>
        </p:blipFill>
        <p:spPr>
          <a:xfrm>
            <a:off x="1019050" y="890975"/>
            <a:ext cx="7105905" cy="39477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EVALUATION AND RESULTS</a:t>
            </a:r>
            <a:endParaRPr sz="3000" b="1"/>
          </a:p>
        </p:txBody>
      </p:sp>
      <p:sp>
        <p:nvSpPr>
          <p:cNvPr id="799" name="Google Shape;799;p101"/>
          <p:cNvSpPr txBox="1"/>
          <p:nvPr/>
        </p:nvSpPr>
        <p:spPr>
          <a:xfrm>
            <a:off x="902475" y="1226713"/>
            <a:ext cx="395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Roboto Mono"/>
                <a:ea typeface="Roboto Mono"/>
                <a:cs typeface="Roboto Mono"/>
                <a:sym typeface="Roboto Mono"/>
              </a:rPr>
              <a:t>EfficientNet + BiLSTM</a:t>
            </a:r>
            <a:endParaRPr sz="2000">
              <a:solidFill>
                <a:schemeClr val="dk1"/>
              </a:solidFill>
              <a:latin typeface="Roboto Mono"/>
              <a:ea typeface="Roboto Mono"/>
              <a:cs typeface="Roboto Mono"/>
              <a:sym typeface="Roboto Mono"/>
            </a:endParaRPr>
          </a:p>
        </p:txBody>
      </p:sp>
      <p:sp>
        <p:nvSpPr>
          <p:cNvPr id="800" name="Google Shape;800;p101"/>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01" name="Google Shape;801;p101"/>
          <p:cNvSpPr txBox="1">
            <a:spLocks noGrp="1"/>
          </p:cNvSpPr>
          <p:nvPr>
            <p:ph type="title"/>
          </p:nvPr>
        </p:nvSpPr>
        <p:spPr>
          <a:xfrm>
            <a:off x="3988999" y="62880"/>
            <a:ext cx="1932829"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graphicFrame>
        <p:nvGraphicFramePr>
          <p:cNvPr id="802" name="Google Shape;802;p101"/>
          <p:cNvGraphicFramePr/>
          <p:nvPr/>
        </p:nvGraphicFramePr>
        <p:xfrm>
          <a:off x="997625" y="1898850"/>
          <a:ext cx="7148750" cy="2270525"/>
        </p:xfrm>
        <a:graphic>
          <a:graphicData uri="http://schemas.openxmlformats.org/drawingml/2006/table">
            <a:tbl>
              <a:tblPr>
                <a:noFill/>
                <a:tableStyleId>{D2B5EA0D-F9EC-43D4-8C85-B13E740F37E8}</a:tableStyleId>
              </a:tblPr>
              <a:tblGrid>
                <a:gridCol w="1429750">
                  <a:extLst>
                    <a:ext uri="{9D8B030D-6E8A-4147-A177-3AD203B41FA5}">
                      <a16:colId xmlns:a16="http://schemas.microsoft.com/office/drawing/2014/main" val="20000"/>
                    </a:ext>
                  </a:extLst>
                </a:gridCol>
                <a:gridCol w="1429750">
                  <a:extLst>
                    <a:ext uri="{9D8B030D-6E8A-4147-A177-3AD203B41FA5}">
                      <a16:colId xmlns:a16="http://schemas.microsoft.com/office/drawing/2014/main" val="20001"/>
                    </a:ext>
                  </a:extLst>
                </a:gridCol>
                <a:gridCol w="1429750">
                  <a:extLst>
                    <a:ext uri="{9D8B030D-6E8A-4147-A177-3AD203B41FA5}">
                      <a16:colId xmlns:a16="http://schemas.microsoft.com/office/drawing/2014/main" val="20002"/>
                    </a:ext>
                  </a:extLst>
                </a:gridCol>
                <a:gridCol w="1429750">
                  <a:extLst>
                    <a:ext uri="{9D8B030D-6E8A-4147-A177-3AD203B41FA5}">
                      <a16:colId xmlns:a16="http://schemas.microsoft.com/office/drawing/2014/main" val="20003"/>
                    </a:ext>
                  </a:extLst>
                </a:gridCol>
                <a:gridCol w="1429750">
                  <a:extLst>
                    <a:ext uri="{9D8B030D-6E8A-4147-A177-3AD203B41FA5}">
                      <a16:colId xmlns:a16="http://schemas.microsoft.com/office/drawing/2014/main" val="20004"/>
                    </a:ext>
                  </a:extLst>
                </a:gridCol>
              </a:tblGrid>
              <a:tr h="294575">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Precision</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Recall</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F1-Score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Support</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NotHate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0.71</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22559</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Hate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0.73</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22441</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Accuracy</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Macro Avg</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41875">
                <a:tc>
                  <a:txBody>
                    <a:bodyPr/>
                    <a:lstStyle/>
                    <a:p>
                      <a:pPr marL="0" lvl="0" indent="0" algn="l" rtl="0">
                        <a:spcBef>
                          <a:spcPts val="0"/>
                        </a:spcBef>
                        <a:spcAft>
                          <a:spcPts val="0"/>
                        </a:spcAft>
                        <a:buNone/>
                      </a:pPr>
                      <a:r>
                        <a:rPr lang="en" sz="1200">
                          <a:latin typeface="Roboto Mono"/>
                          <a:ea typeface="Roboto Mono"/>
                          <a:cs typeface="Roboto Mono"/>
                          <a:sym typeface="Roboto Mono"/>
                        </a:rPr>
                        <a:t>Weighted Avg</a:t>
                      </a:r>
                      <a:endParaRPr sz="1200">
                        <a:latin typeface="Roboto Mono"/>
                        <a:ea typeface="Roboto Mono"/>
                        <a:cs typeface="Roboto Mono"/>
                        <a:sym typeface="Roboto Mon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03" name="Google Shape;803;p101"/>
          <p:cNvSpPr txBox="1"/>
          <p:nvPr/>
        </p:nvSpPr>
        <p:spPr>
          <a:xfrm>
            <a:off x="997650" y="4292850"/>
            <a:ext cx="714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Mono"/>
                <a:ea typeface="Roboto Mono"/>
                <a:cs typeface="Roboto Mono"/>
                <a:sym typeface="Roboto Mono"/>
              </a:rPr>
              <a:t>Final Test Metrics:</a:t>
            </a: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200">
                <a:solidFill>
                  <a:schemeClr val="dk1"/>
                </a:solidFill>
                <a:latin typeface="Roboto Mono"/>
                <a:ea typeface="Roboto Mono"/>
                <a:cs typeface="Roboto Mono"/>
                <a:sym typeface="Roboto Mono"/>
              </a:rPr>
              <a:t>Accuracy: 0.7206 F1: 0.7217 Precision: 0.7171 Recall: 0.7263</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2"/>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EVALUATION AND RESULTS</a:t>
            </a:r>
            <a:endParaRPr sz="3000" b="1"/>
          </a:p>
        </p:txBody>
      </p:sp>
      <p:sp>
        <p:nvSpPr>
          <p:cNvPr id="809" name="Google Shape;809;p102"/>
          <p:cNvSpPr txBox="1"/>
          <p:nvPr/>
        </p:nvSpPr>
        <p:spPr>
          <a:xfrm>
            <a:off x="891175" y="1226713"/>
            <a:ext cx="395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Roboto Mono"/>
                <a:ea typeface="Roboto Mono"/>
                <a:cs typeface="Roboto Mono"/>
                <a:sym typeface="Roboto Mono"/>
              </a:rPr>
              <a:t>MobileNetV2 + RoBERTa</a:t>
            </a:r>
            <a:endParaRPr sz="2000">
              <a:solidFill>
                <a:schemeClr val="dk1"/>
              </a:solidFill>
              <a:latin typeface="Roboto Mono"/>
              <a:ea typeface="Roboto Mono"/>
              <a:cs typeface="Roboto Mono"/>
              <a:sym typeface="Roboto Mono"/>
            </a:endParaRPr>
          </a:p>
        </p:txBody>
      </p:sp>
      <p:sp>
        <p:nvSpPr>
          <p:cNvPr id="810" name="Google Shape;810;p102"/>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11" name="Google Shape;811;p102"/>
          <p:cNvSpPr txBox="1">
            <a:spLocks noGrp="1"/>
          </p:cNvSpPr>
          <p:nvPr>
            <p:ph type="title"/>
          </p:nvPr>
        </p:nvSpPr>
        <p:spPr>
          <a:xfrm>
            <a:off x="3988999" y="62880"/>
            <a:ext cx="2054749"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graphicFrame>
        <p:nvGraphicFramePr>
          <p:cNvPr id="812" name="Google Shape;812;p102"/>
          <p:cNvGraphicFramePr/>
          <p:nvPr/>
        </p:nvGraphicFramePr>
        <p:xfrm>
          <a:off x="997625" y="1898850"/>
          <a:ext cx="7148750" cy="2270525"/>
        </p:xfrm>
        <a:graphic>
          <a:graphicData uri="http://schemas.openxmlformats.org/drawingml/2006/table">
            <a:tbl>
              <a:tblPr>
                <a:noFill/>
                <a:tableStyleId>{D2B5EA0D-F9EC-43D4-8C85-B13E740F37E8}</a:tableStyleId>
              </a:tblPr>
              <a:tblGrid>
                <a:gridCol w="1429750">
                  <a:extLst>
                    <a:ext uri="{9D8B030D-6E8A-4147-A177-3AD203B41FA5}">
                      <a16:colId xmlns:a16="http://schemas.microsoft.com/office/drawing/2014/main" val="20000"/>
                    </a:ext>
                  </a:extLst>
                </a:gridCol>
                <a:gridCol w="1429750">
                  <a:extLst>
                    <a:ext uri="{9D8B030D-6E8A-4147-A177-3AD203B41FA5}">
                      <a16:colId xmlns:a16="http://schemas.microsoft.com/office/drawing/2014/main" val="20001"/>
                    </a:ext>
                  </a:extLst>
                </a:gridCol>
                <a:gridCol w="1429750">
                  <a:extLst>
                    <a:ext uri="{9D8B030D-6E8A-4147-A177-3AD203B41FA5}">
                      <a16:colId xmlns:a16="http://schemas.microsoft.com/office/drawing/2014/main" val="20002"/>
                    </a:ext>
                  </a:extLst>
                </a:gridCol>
                <a:gridCol w="1429750">
                  <a:extLst>
                    <a:ext uri="{9D8B030D-6E8A-4147-A177-3AD203B41FA5}">
                      <a16:colId xmlns:a16="http://schemas.microsoft.com/office/drawing/2014/main" val="20003"/>
                    </a:ext>
                  </a:extLst>
                </a:gridCol>
                <a:gridCol w="1429750">
                  <a:extLst>
                    <a:ext uri="{9D8B030D-6E8A-4147-A177-3AD203B41FA5}">
                      <a16:colId xmlns:a16="http://schemas.microsoft.com/office/drawing/2014/main" val="20004"/>
                    </a:ext>
                  </a:extLst>
                </a:gridCol>
              </a:tblGrid>
              <a:tr h="294575">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Precision</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Recall</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F1-Score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Support</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NotHate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0.68</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0.76</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0.72</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22559</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Hate</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0.73</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0.65</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0.69</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22441</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2"/>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Accuracy</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0.70</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3"/>
                  </a:ext>
                </a:extLst>
              </a:tr>
              <a:tr h="294575">
                <a:tc>
                  <a:txBody>
                    <a:bodyPr/>
                    <a:lstStyle/>
                    <a:p>
                      <a:pPr marL="0" lvl="0" indent="0" algn="l" rtl="0">
                        <a:spcBef>
                          <a:spcPts val="0"/>
                        </a:spcBef>
                        <a:spcAft>
                          <a:spcPts val="0"/>
                        </a:spcAft>
                        <a:buNone/>
                      </a:pPr>
                      <a:r>
                        <a:rPr lang="en" sz="1200">
                          <a:latin typeface="Roboto Mono"/>
                          <a:ea typeface="Roboto Mono"/>
                          <a:cs typeface="Roboto Mono"/>
                          <a:sym typeface="Roboto Mono"/>
                        </a:rPr>
                        <a:t>Macro Avg</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0.71</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0.70</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0.70</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4"/>
                  </a:ext>
                </a:extLst>
              </a:tr>
              <a:tr h="441875">
                <a:tc>
                  <a:txBody>
                    <a:bodyPr/>
                    <a:lstStyle/>
                    <a:p>
                      <a:pPr marL="0" lvl="0" indent="0" algn="l" rtl="0">
                        <a:spcBef>
                          <a:spcPts val="0"/>
                        </a:spcBef>
                        <a:spcAft>
                          <a:spcPts val="0"/>
                        </a:spcAft>
                        <a:buNone/>
                      </a:pPr>
                      <a:r>
                        <a:rPr lang="en" sz="1200">
                          <a:latin typeface="Roboto Mono"/>
                          <a:ea typeface="Roboto Mono"/>
                          <a:cs typeface="Roboto Mono"/>
                          <a:sym typeface="Roboto Mono"/>
                        </a:rPr>
                        <a:t>Weighted Avg</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0.71</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0.70</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0.70</a:t>
                      </a:r>
                      <a:endParaRPr sz="12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200">
                          <a:latin typeface="Roboto Mono"/>
                          <a:ea typeface="Roboto Mono"/>
                          <a:cs typeface="Roboto Mono"/>
                          <a:sym typeface="Roboto Mono"/>
                        </a:rPr>
                        <a:t>45000</a:t>
                      </a:r>
                      <a:endParaRPr sz="12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5"/>
                  </a:ext>
                </a:extLst>
              </a:tr>
            </a:tbl>
          </a:graphicData>
        </a:graphic>
      </p:graphicFrame>
      <p:sp>
        <p:nvSpPr>
          <p:cNvPr id="813" name="Google Shape;813;p102"/>
          <p:cNvSpPr txBox="1"/>
          <p:nvPr/>
        </p:nvSpPr>
        <p:spPr>
          <a:xfrm>
            <a:off x="997650" y="4292850"/>
            <a:ext cx="714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Mono"/>
                <a:ea typeface="Roboto Mono"/>
                <a:cs typeface="Roboto Mono"/>
                <a:sym typeface="Roboto Mono"/>
              </a:rPr>
              <a:t>Final Test Metrics (after alpha tuning):</a:t>
            </a: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200">
                <a:solidFill>
                  <a:schemeClr val="dk1"/>
                </a:solidFill>
                <a:latin typeface="Roboto Mono"/>
                <a:ea typeface="Roboto Mono"/>
                <a:cs typeface="Roboto Mono"/>
                <a:sym typeface="Roboto Mono"/>
              </a:rPr>
              <a:t>Accuracy: 0.7050 F1: 0.6862 Precision: 0.7307 Recall: 0.6469</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3"/>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EVALUATION AND RESULTS</a:t>
            </a:r>
            <a:endParaRPr sz="3000" b="1"/>
          </a:p>
        </p:txBody>
      </p:sp>
      <p:sp>
        <p:nvSpPr>
          <p:cNvPr id="819" name="Google Shape;819;p103"/>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20" name="Google Shape;820;p103"/>
          <p:cNvSpPr txBox="1">
            <a:spLocks noGrp="1"/>
          </p:cNvSpPr>
          <p:nvPr>
            <p:ph type="title"/>
          </p:nvPr>
        </p:nvSpPr>
        <p:spPr>
          <a:xfrm>
            <a:off x="3988999" y="62880"/>
            <a:ext cx="1915411"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821" name="Google Shape;821;p103"/>
          <p:cNvPicPr preferRelativeResize="0"/>
          <p:nvPr/>
        </p:nvPicPr>
        <p:blipFill>
          <a:blip r:embed="rId3">
            <a:alphaModFix/>
          </a:blip>
          <a:stretch>
            <a:fillRect/>
          </a:stretch>
        </p:blipFill>
        <p:spPr>
          <a:xfrm>
            <a:off x="368775" y="964850"/>
            <a:ext cx="3276126" cy="2457101"/>
          </a:xfrm>
          <a:prstGeom prst="rect">
            <a:avLst/>
          </a:prstGeom>
          <a:noFill/>
          <a:ln w="9525" cap="flat" cmpd="sng">
            <a:solidFill>
              <a:schemeClr val="lt2"/>
            </a:solidFill>
            <a:prstDash val="solid"/>
            <a:round/>
            <a:headEnd type="none" w="sm" len="sm"/>
            <a:tailEnd type="none" w="sm" len="sm"/>
          </a:ln>
        </p:spPr>
      </p:pic>
      <p:sp>
        <p:nvSpPr>
          <p:cNvPr id="822" name="Google Shape;822;p103"/>
          <p:cNvSpPr txBox="1"/>
          <p:nvPr/>
        </p:nvSpPr>
        <p:spPr>
          <a:xfrm>
            <a:off x="4056950" y="917225"/>
            <a:ext cx="4927200" cy="444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Static Fusion (Alpha-weighted sum):</a:t>
            </a:r>
            <a:endParaRPr sz="1200" b="1">
              <a:solidFill>
                <a:schemeClr val="dk1"/>
              </a:solidFill>
              <a:latin typeface="Roboto Mono"/>
              <a:ea typeface="Roboto Mono"/>
              <a:cs typeface="Roboto Mono"/>
              <a:sym typeface="Roboto Mono"/>
            </a:endParaRPr>
          </a:p>
          <a:p>
            <a:pPr marL="914400" lvl="1" indent="-304800" algn="l" rtl="0">
              <a:lnSpc>
                <a:spcPct val="115000"/>
              </a:lnSpc>
              <a:spcBef>
                <a:spcPts val="12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RoBERTa + MobileNet combined features using a fixed </a:t>
            </a:r>
            <a:r>
              <a:rPr lang="en" sz="1200">
                <a:solidFill>
                  <a:srgbClr val="188038"/>
                </a:solidFill>
                <a:latin typeface="Roboto Mono"/>
                <a:ea typeface="Roboto Mono"/>
                <a:cs typeface="Roboto Mono"/>
                <a:sym typeface="Roboto Mono"/>
              </a:rPr>
              <a:t>α * image_feature + (1 - α) * text_text</a:t>
            </a:r>
            <a:r>
              <a:rPr lang="en" sz="1200">
                <a:solidFill>
                  <a:schemeClr val="dk1"/>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This doesn’t allow the model to dynamically decide which modality is more important per sample.</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In contrast, BiLSTM + EfficientNet had a fully connected fusion layer, allowing learned interactions between modalities rather than static weighting.</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Shallow Fusion Layer:</a:t>
            </a:r>
            <a:endParaRPr sz="1200" b="1">
              <a:solidFill>
                <a:schemeClr val="dk1"/>
              </a:solidFill>
              <a:latin typeface="Roboto Mono"/>
              <a:ea typeface="Roboto Mono"/>
              <a:cs typeface="Roboto Mono"/>
              <a:sym typeface="Roboto Mono"/>
            </a:endParaRPr>
          </a:p>
          <a:p>
            <a:pPr marL="914400" lvl="1" indent="-304800" algn="l" rtl="0">
              <a:lnSpc>
                <a:spcPct val="115000"/>
              </a:lnSpc>
              <a:spcBef>
                <a:spcPts val="12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Final prediction based on a single linear layer.</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Less expressive than the deeper, multi-layer fusion in BiLSTM + EfficientNet.</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endParaRPr sz="1200">
              <a:solidFill>
                <a:schemeClr val="dk1"/>
              </a:solidFill>
              <a:latin typeface="Roboto Mono"/>
              <a:ea typeface="Roboto Mono"/>
              <a:cs typeface="Roboto Mono"/>
              <a:sym typeface="Roboto Mono"/>
            </a:endParaRPr>
          </a:p>
        </p:txBody>
      </p:sp>
      <p:sp>
        <p:nvSpPr>
          <p:cNvPr id="823" name="Google Shape;823;p103"/>
          <p:cNvSpPr txBox="1"/>
          <p:nvPr/>
        </p:nvSpPr>
        <p:spPr>
          <a:xfrm>
            <a:off x="215225" y="3292971"/>
            <a:ext cx="3892200" cy="158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dirty="0">
                <a:solidFill>
                  <a:schemeClr val="dk1"/>
                </a:solidFill>
                <a:latin typeface="Roboto Mono"/>
                <a:ea typeface="Roboto Mono"/>
                <a:cs typeface="Roboto Mono"/>
                <a:sym typeface="Roboto Mono"/>
              </a:rPr>
              <a:t>Text Representation:</a:t>
            </a:r>
            <a:endParaRPr sz="1200" b="1" dirty="0">
              <a:solidFill>
                <a:schemeClr val="dk1"/>
              </a:solidFill>
              <a:latin typeface="Roboto Mono"/>
              <a:ea typeface="Roboto Mono"/>
              <a:cs typeface="Roboto Mono"/>
              <a:sym typeface="Roboto Mono"/>
            </a:endParaRPr>
          </a:p>
          <a:p>
            <a:pPr marL="914400" lvl="1" indent="-304800" algn="l" rtl="0">
              <a:lnSpc>
                <a:spcPct val="115000"/>
              </a:lnSpc>
              <a:spcBef>
                <a:spcPts val="1200"/>
              </a:spcBef>
              <a:spcAft>
                <a:spcPts val="0"/>
              </a:spcAft>
              <a:buClr>
                <a:schemeClr val="dk1"/>
              </a:buClr>
              <a:buSzPts val="1200"/>
              <a:buFont typeface="Roboto Mono"/>
              <a:buChar char="○"/>
            </a:pPr>
            <a:r>
              <a:rPr lang="en" sz="1200" dirty="0" err="1">
                <a:solidFill>
                  <a:schemeClr val="dk1"/>
                </a:solidFill>
                <a:latin typeface="Roboto Mono"/>
                <a:ea typeface="Roboto Mono"/>
                <a:cs typeface="Roboto Mono"/>
                <a:sym typeface="Roboto Mono"/>
              </a:rPr>
              <a:t>RoBERTa</a:t>
            </a:r>
            <a:r>
              <a:rPr lang="en" sz="1200" dirty="0">
                <a:solidFill>
                  <a:schemeClr val="dk1"/>
                </a:solidFill>
                <a:latin typeface="Roboto Mono"/>
                <a:ea typeface="Roboto Mono"/>
                <a:cs typeface="Roboto Mono"/>
                <a:sym typeface="Roboto Mono"/>
              </a:rPr>
              <a:t> uses only the </a:t>
            </a:r>
            <a:r>
              <a:rPr lang="en" sz="1200" dirty="0">
                <a:solidFill>
                  <a:srgbClr val="188038"/>
                </a:solidFill>
                <a:latin typeface="Roboto Mono"/>
                <a:ea typeface="Roboto Mono"/>
                <a:cs typeface="Roboto Mono"/>
                <a:sym typeface="Roboto Mono"/>
              </a:rPr>
              <a:t>[CLS]</a:t>
            </a:r>
            <a:r>
              <a:rPr lang="en" sz="1200" dirty="0">
                <a:solidFill>
                  <a:schemeClr val="dk1"/>
                </a:solidFill>
                <a:latin typeface="Roboto Mono"/>
                <a:ea typeface="Roboto Mono"/>
                <a:cs typeface="Roboto Mono"/>
                <a:sym typeface="Roboto Mono"/>
              </a:rPr>
              <a:t> token, which may not capture full sentence semantics.</a:t>
            </a:r>
            <a:endParaRPr sz="1200" dirty="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dirty="0" err="1">
                <a:solidFill>
                  <a:schemeClr val="dk1"/>
                </a:solidFill>
                <a:latin typeface="Roboto Mono"/>
                <a:ea typeface="Roboto Mono"/>
                <a:cs typeface="Roboto Mono"/>
                <a:sym typeface="Roboto Mono"/>
              </a:rPr>
              <a:t>BiLSTM</a:t>
            </a:r>
            <a:r>
              <a:rPr lang="en" sz="1200" dirty="0">
                <a:solidFill>
                  <a:schemeClr val="dk1"/>
                </a:solidFill>
                <a:latin typeface="Roboto Mono"/>
                <a:ea typeface="Roboto Mono"/>
                <a:cs typeface="Roboto Mono"/>
                <a:sym typeface="Roboto Mono"/>
              </a:rPr>
              <a:t> considers the entire sequence context.</a:t>
            </a:r>
            <a:endParaRPr sz="1200" dirty="0">
              <a:solidFill>
                <a:schemeClr val="dk1"/>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04"/>
          <p:cNvSpPr txBox="1">
            <a:spLocks noGrp="1"/>
          </p:cNvSpPr>
          <p:nvPr>
            <p:ph type="title"/>
          </p:nvPr>
        </p:nvSpPr>
        <p:spPr>
          <a:xfrm>
            <a:off x="241050" y="249400"/>
            <a:ext cx="86619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COMPARISON - Text vs MultiModal</a:t>
            </a:r>
            <a:endParaRPr sz="3000" b="1"/>
          </a:p>
        </p:txBody>
      </p:sp>
      <p:sp>
        <p:nvSpPr>
          <p:cNvPr id="829" name="Google Shape;829;p104"/>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30" name="Google Shape;830;p104"/>
          <p:cNvSpPr txBox="1">
            <a:spLocks noGrp="1"/>
          </p:cNvSpPr>
          <p:nvPr>
            <p:ph type="title"/>
          </p:nvPr>
        </p:nvSpPr>
        <p:spPr>
          <a:xfrm>
            <a:off x="3989000" y="62880"/>
            <a:ext cx="186316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NATIONAL UNIVERSITY OF SINGAPORE</a:t>
            </a:r>
            <a:endParaRPr/>
          </a:p>
        </p:txBody>
      </p:sp>
      <p:pic>
        <p:nvPicPr>
          <p:cNvPr id="831" name="Google Shape;831;p104"/>
          <p:cNvPicPr preferRelativeResize="0"/>
          <p:nvPr/>
        </p:nvPicPr>
        <p:blipFill>
          <a:blip r:embed="rId3">
            <a:alphaModFix/>
          </a:blip>
          <a:stretch>
            <a:fillRect/>
          </a:stretch>
        </p:blipFill>
        <p:spPr>
          <a:xfrm>
            <a:off x="130600" y="1560400"/>
            <a:ext cx="4621599" cy="2484574"/>
          </a:xfrm>
          <a:prstGeom prst="rect">
            <a:avLst/>
          </a:prstGeom>
          <a:noFill/>
          <a:ln w="9525" cap="flat" cmpd="sng">
            <a:solidFill>
              <a:schemeClr val="lt2"/>
            </a:solidFill>
            <a:prstDash val="solid"/>
            <a:round/>
            <a:headEnd type="none" w="sm" len="sm"/>
            <a:tailEnd type="none" w="sm" len="sm"/>
          </a:ln>
        </p:spPr>
      </p:pic>
      <p:sp>
        <p:nvSpPr>
          <p:cNvPr id="832" name="Google Shape;832;p104"/>
          <p:cNvSpPr txBox="1"/>
          <p:nvPr/>
        </p:nvSpPr>
        <p:spPr>
          <a:xfrm>
            <a:off x="130475" y="1097500"/>
            <a:ext cx="462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Output using Only Text</a:t>
            </a:r>
            <a:endParaRPr sz="1200">
              <a:solidFill>
                <a:schemeClr val="dk1"/>
              </a:solidFill>
              <a:latin typeface="Roboto Mono"/>
              <a:ea typeface="Roboto Mono"/>
              <a:cs typeface="Roboto Mono"/>
              <a:sym typeface="Roboto Mono"/>
            </a:endParaRPr>
          </a:p>
        </p:txBody>
      </p:sp>
      <p:pic>
        <p:nvPicPr>
          <p:cNvPr id="833" name="Google Shape;833;p104"/>
          <p:cNvPicPr preferRelativeResize="0"/>
          <p:nvPr/>
        </p:nvPicPr>
        <p:blipFill>
          <a:blip r:embed="rId4">
            <a:alphaModFix/>
          </a:blip>
          <a:stretch>
            <a:fillRect/>
          </a:stretch>
        </p:blipFill>
        <p:spPr>
          <a:xfrm>
            <a:off x="5002675" y="1560400"/>
            <a:ext cx="4086999" cy="2440974"/>
          </a:xfrm>
          <a:prstGeom prst="rect">
            <a:avLst/>
          </a:prstGeom>
          <a:noFill/>
          <a:ln w="9525" cap="flat" cmpd="sng">
            <a:solidFill>
              <a:schemeClr val="lt2"/>
            </a:solidFill>
            <a:prstDash val="solid"/>
            <a:round/>
            <a:headEnd type="none" w="sm" len="sm"/>
            <a:tailEnd type="none" w="sm" len="sm"/>
          </a:ln>
        </p:spPr>
      </p:pic>
      <p:sp>
        <p:nvSpPr>
          <p:cNvPr id="834" name="Google Shape;834;p104"/>
          <p:cNvSpPr txBox="1"/>
          <p:nvPr/>
        </p:nvSpPr>
        <p:spPr>
          <a:xfrm>
            <a:off x="5002700" y="1066600"/>
            <a:ext cx="408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Output using MultiModal Model</a:t>
            </a:r>
            <a:endParaRPr sz="1200">
              <a:solidFill>
                <a:schemeClr val="dk1"/>
              </a:solidFill>
              <a:latin typeface="Roboto Mono"/>
              <a:ea typeface="Roboto Mono"/>
              <a:cs typeface="Roboto Mono"/>
              <a:sym typeface="Roboto Mono"/>
            </a:endParaRPr>
          </a:p>
        </p:txBody>
      </p:sp>
      <p:sp>
        <p:nvSpPr>
          <p:cNvPr id="835" name="Google Shape;835;p104"/>
          <p:cNvSpPr txBox="1"/>
          <p:nvPr/>
        </p:nvSpPr>
        <p:spPr>
          <a:xfrm>
            <a:off x="130475" y="4139775"/>
            <a:ext cx="46215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Roboto Mono"/>
                <a:ea typeface="Roboto Mono"/>
                <a:cs typeface="Roboto Mono"/>
                <a:sym typeface="Roboto Mono"/>
              </a:rPr>
              <a:t>On Test Data:</a:t>
            </a:r>
            <a:endParaRPr sz="17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300" b="1">
                <a:solidFill>
                  <a:schemeClr val="dk1"/>
                </a:solidFill>
                <a:latin typeface="Roboto Mono"/>
                <a:ea typeface="Roboto Mono"/>
                <a:cs typeface="Roboto Mono"/>
                <a:sym typeface="Roboto Mono"/>
              </a:rPr>
              <a:t>Accuracy: 0.6791</a:t>
            </a:r>
            <a:endParaRPr sz="13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300" b="1">
                <a:solidFill>
                  <a:schemeClr val="dk1"/>
                </a:solidFill>
                <a:latin typeface="Roboto Mono"/>
                <a:ea typeface="Roboto Mono"/>
                <a:cs typeface="Roboto Mono"/>
                <a:sym typeface="Roboto Mono"/>
              </a:rPr>
              <a:t>F1 Score: 0.6590</a:t>
            </a:r>
            <a:endParaRPr sz="1300" b="1">
              <a:solidFill>
                <a:schemeClr val="dk1"/>
              </a:solidFill>
              <a:latin typeface="Roboto Mono"/>
              <a:ea typeface="Roboto Mono"/>
              <a:cs typeface="Roboto Mono"/>
              <a:sym typeface="Roboto Mono"/>
            </a:endParaRPr>
          </a:p>
        </p:txBody>
      </p:sp>
      <p:sp>
        <p:nvSpPr>
          <p:cNvPr id="836" name="Google Shape;836;p104"/>
          <p:cNvSpPr txBox="1"/>
          <p:nvPr/>
        </p:nvSpPr>
        <p:spPr>
          <a:xfrm>
            <a:off x="5002725" y="4139775"/>
            <a:ext cx="408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Roboto Mono"/>
                <a:ea typeface="Roboto Mono"/>
                <a:cs typeface="Roboto Mono"/>
                <a:sym typeface="Roboto Mono"/>
              </a:rPr>
              <a:t>On Test Data:</a:t>
            </a:r>
            <a:endParaRPr sz="17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300" b="1">
                <a:solidFill>
                  <a:schemeClr val="dk1"/>
                </a:solidFill>
                <a:latin typeface="Roboto Mono"/>
                <a:ea typeface="Roboto Mono"/>
                <a:cs typeface="Roboto Mono"/>
                <a:sym typeface="Roboto Mono"/>
              </a:rPr>
              <a:t>Accuracy: 0.7134</a:t>
            </a:r>
            <a:endParaRPr sz="1300" b="1">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300" b="1">
                <a:solidFill>
                  <a:schemeClr val="dk1"/>
                </a:solidFill>
                <a:latin typeface="Roboto Mono"/>
                <a:ea typeface="Roboto Mono"/>
                <a:cs typeface="Roboto Mono"/>
                <a:sym typeface="Roboto Mono"/>
              </a:rPr>
              <a:t>F1 Score: 0.6921</a:t>
            </a:r>
            <a:endParaRPr sz="1300" b="1">
              <a:solidFill>
                <a:schemeClr val="dk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5"/>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RESULTS</a:t>
            </a:r>
            <a:endParaRPr sz="3000" b="1"/>
          </a:p>
        </p:txBody>
      </p:sp>
      <p:sp>
        <p:nvSpPr>
          <p:cNvPr id="842" name="Google Shape;842;p105"/>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43" name="Google Shape;843;p105"/>
          <p:cNvSpPr txBox="1">
            <a:spLocks noGrp="1"/>
          </p:cNvSpPr>
          <p:nvPr>
            <p:ph type="title"/>
          </p:nvPr>
        </p:nvSpPr>
        <p:spPr>
          <a:xfrm>
            <a:off x="3988999" y="62880"/>
            <a:ext cx="1854451"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
        <p:nvSpPr>
          <p:cNvPr id="844" name="Google Shape;844;p105"/>
          <p:cNvSpPr txBox="1"/>
          <p:nvPr/>
        </p:nvSpPr>
        <p:spPr>
          <a:xfrm>
            <a:off x="215225" y="970975"/>
            <a:ext cx="8812200" cy="4045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n" sz="1200" b="1">
                <a:solidFill>
                  <a:schemeClr val="dk1"/>
                </a:solidFill>
                <a:latin typeface="Roboto Mono"/>
                <a:ea typeface="Roboto Mono"/>
                <a:cs typeface="Roboto Mono"/>
                <a:sym typeface="Roboto Mono"/>
              </a:rPr>
              <a:t>Multimodal Advantage:</a:t>
            </a:r>
            <a:br>
              <a:rPr lang="en" sz="1200">
                <a:solidFill>
                  <a:schemeClr val="dk1"/>
                </a:solidFill>
                <a:latin typeface="Roboto Mono"/>
                <a:ea typeface="Roboto Mono"/>
                <a:cs typeface="Roboto Mono"/>
                <a:sym typeface="Roboto Mono"/>
              </a:rPr>
            </a:br>
            <a:r>
              <a:rPr lang="en" sz="1200">
                <a:solidFill>
                  <a:schemeClr val="dk1"/>
                </a:solidFill>
                <a:latin typeface="Roboto Mono"/>
                <a:ea typeface="Roboto Mono"/>
                <a:cs typeface="Roboto Mono"/>
                <a:sym typeface="Roboto Mono"/>
              </a:rPr>
              <a:t> The fusion of image and text modalities significantly outperforms text-only models. The best multimodal model (EfficientNet + BiLSTM) achieved an F1-score of 0.6921 vs. 0.6590 from the text-only baseline.</a:t>
            </a:r>
            <a:br>
              <a:rPr lang="en" sz="1200">
                <a:solidFill>
                  <a:schemeClr val="dk1"/>
                </a:solidFill>
                <a:latin typeface="Roboto Mono"/>
                <a:ea typeface="Roboto Mono"/>
                <a:cs typeface="Roboto Mono"/>
                <a:sym typeface="Roboto Mono"/>
              </a:rPr>
            </a:b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Font typeface="Roboto Mono"/>
              <a:buChar char="●"/>
            </a:pPr>
            <a:r>
              <a:rPr lang="en" sz="1200" b="1">
                <a:solidFill>
                  <a:schemeClr val="dk1"/>
                </a:solidFill>
                <a:latin typeface="Roboto Mono"/>
                <a:ea typeface="Roboto Mono"/>
                <a:cs typeface="Roboto Mono"/>
                <a:sym typeface="Roboto Mono"/>
              </a:rPr>
              <a:t>Model Comparison:</a:t>
            </a:r>
            <a:endParaRPr sz="1200" b="1">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EfficientNet + BiLSTM showed superior performance across almost all metrics—Accuracy (0.7206), F1 (0.7217), Recall (0.7263)—making it the most balanced model.</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MobileNetV2 + RoBERTa had slightly higher precision on the Hate class (0.73) but lower recall (0.65), leading to an overall lower F1 (0.6862) despite alpha tuning.</a:t>
            </a:r>
            <a:endParaRPr sz="1200">
              <a:solidFill>
                <a:schemeClr val="dk1"/>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200">
              <a:solidFill>
                <a:schemeClr val="dk1"/>
              </a:solidFill>
              <a:latin typeface="Roboto Mono"/>
              <a:ea typeface="Roboto Mono"/>
              <a:cs typeface="Roboto Mono"/>
              <a:sym typeface="Roboto Mono"/>
            </a:endParaRPr>
          </a:p>
          <a:p>
            <a:pPr marL="457200" lvl="0" indent="-304800" algn="l" rtl="0">
              <a:lnSpc>
                <a:spcPct val="115000"/>
              </a:lnSpc>
              <a:spcBef>
                <a:spcPts val="0"/>
              </a:spcBef>
              <a:spcAft>
                <a:spcPts val="0"/>
              </a:spcAft>
              <a:buClr>
                <a:schemeClr val="dk1"/>
              </a:buClr>
              <a:buSzPts val="1200"/>
              <a:buChar char="●"/>
            </a:pPr>
            <a:r>
              <a:rPr lang="en" sz="1200" b="1">
                <a:solidFill>
                  <a:schemeClr val="dk1"/>
                </a:solidFill>
                <a:latin typeface="Roboto Mono"/>
                <a:ea typeface="Roboto Mono"/>
                <a:cs typeface="Roboto Mono"/>
                <a:sym typeface="Roboto Mono"/>
              </a:rPr>
              <a:t>Fusion Strategy Impact:</a:t>
            </a:r>
            <a:br>
              <a:rPr lang="en" sz="1200">
                <a:solidFill>
                  <a:schemeClr val="dk1"/>
                </a:solidFill>
                <a:latin typeface="Roboto Mono"/>
                <a:ea typeface="Roboto Mono"/>
                <a:cs typeface="Roboto Mono"/>
                <a:sym typeface="Roboto Mono"/>
              </a:rPr>
            </a:br>
            <a:r>
              <a:rPr lang="en" sz="1200">
                <a:solidFill>
                  <a:schemeClr val="dk1"/>
                </a:solidFill>
                <a:latin typeface="Roboto Mono"/>
                <a:ea typeface="Roboto Mono"/>
                <a:cs typeface="Roboto Mono"/>
                <a:sym typeface="Roboto Mono"/>
              </a:rPr>
              <a:t> In the MobileNetV2 + RoBERTa model, tuning the α parameter helped balance the contributions of text and image features. However, even with optimal α (≈0.75), performance remained behind EfficientNet + BiLSTM.</a:t>
            </a:r>
            <a:br>
              <a:rPr lang="en" sz="1200">
                <a:solidFill>
                  <a:schemeClr val="dk1"/>
                </a:solidFill>
                <a:latin typeface="Roboto Mono"/>
                <a:ea typeface="Roboto Mono"/>
                <a:cs typeface="Roboto Mono"/>
                <a:sym typeface="Roboto Mono"/>
              </a:rPr>
            </a:b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Char char="●"/>
            </a:pPr>
            <a:r>
              <a:rPr lang="en" sz="1200" b="1">
                <a:solidFill>
                  <a:schemeClr val="dk1"/>
                </a:solidFill>
                <a:latin typeface="Roboto Mono"/>
                <a:ea typeface="Roboto Mono"/>
                <a:cs typeface="Roboto Mono"/>
                <a:sym typeface="Roboto Mono"/>
              </a:rPr>
              <a:t>Generalization Ability:</a:t>
            </a:r>
            <a:br>
              <a:rPr lang="en" sz="1200">
                <a:solidFill>
                  <a:schemeClr val="dk1"/>
                </a:solidFill>
                <a:latin typeface="Roboto Mono"/>
                <a:ea typeface="Roboto Mono"/>
                <a:cs typeface="Roboto Mono"/>
                <a:sym typeface="Roboto Mono"/>
              </a:rPr>
            </a:br>
            <a:r>
              <a:rPr lang="en" sz="1200">
                <a:solidFill>
                  <a:schemeClr val="dk1"/>
                </a:solidFill>
                <a:latin typeface="Roboto Mono"/>
                <a:ea typeface="Roboto Mono"/>
                <a:cs typeface="Roboto Mono"/>
                <a:sym typeface="Roboto Mono"/>
              </a:rPr>
              <a:t> EfficientNet + BiLSTM demonstrated more consistent validation and test performance, with better convergence across epochs, indicating stronger generalization and robustness to overfitting.</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8"/>
          <p:cNvSpPr txBox="1">
            <a:spLocks noGrp="1"/>
          </p:cNvSpPr>
          <p:nvPr>
            <p:ph type="body" idx="1"/>
          </p:nvPr>
        </p:nvSpPr>
        <p:spPr>
          <a:xfrm>
            <a:off x="573427" y="1515050"/>
            <a:ext cx="5359500" cy="33468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THE DATASET</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CHALLENGES</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PIPELINE</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DATA PREPROCESSING</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DATA AUGMENTATION</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MODELS </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EVALUATION &amp; RESULTS</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COMPARISON - Text vs MultiModal</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DEMO</a:t>
            </a: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AutoNum type="arabicPeriod"/>
            </a:pPr>
            <a:r>
              <a:rPr lang="en" sz="1500">
                <a:latin typeface="Roboto Mono Medium"/>
                <a:ea typeface="Roboto Mono Medium"/>
                <a:cs typeface="Roboto Mono Medium"/>
                <a:sym typeface="Roboto Mono Medium"/>
              </a:rPr>
              <a:t>CONCLUSION </a:t>
            </a:r>
            <a:endParaRPr sz="1500">
              <a:latin typeface="Roboto Mono Medium"/>
              <a:ea typeface="Roboto Mono Medium"/>
              <a:cs typeface="Roboto Mono Medium"/>
              <a:sym typeface="Roboto Mono Medium"/>
            </a:endParaRPr>
          </a:p>
        </p:txBody>
      </p:sp>
      <p:sp>
        <p:nvSpPr>
          <p:cNvPr id="641" name="Google Shape;641;p88"/>
          <p:cNvSpPr txBox="1">
            <a:spLocks noGrp="1"/>
          </p:cNvSpPr>
          <p:nvPr>
            <p:ph type="title" idx="4"/>
          </p:nvPr>
        </p:nvSpPr>
        <p:spPr>
          <a:xfrm>
            <a:off x="328175" y="1042850"/>
            <a:ext cx="6763500" cy="208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TABLE OF CONTENTS</a:t>
            </a:r>
            <a:endParaRPr sz="3000"/>
          </a:p>
        </p:txBody>
      </p:sp>
      <p:sp>
        <p:nvSpPr>
          <p:cNvPr id="642" name="Google Shape;642;p88"/>
          <p:cNvSpPr txBox="1"/>
          <p:nvPr/>
        </p:nvSpPr>
        <p:spPr>
          <a:xfrm>
            <a:off x="226525" y="164380"/>
            <a:ext cx="16473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000000"/>
                </a:solidFill>
                <a:latin typeface="Roboto Mono"/>
                <a:ea typeface="Roboto Mono"/>
                <a:cs typeface="Roboto Mono"/>
                <a:sym typeface="Roboto Mono"/>
              </a:rPr>
              <a:t>14.05.2025</a:t>
            </a:r>
            <a:endParaRPr sz="600">
              <a:solidFill>
                <a:srgbClr val="000000"/>
              </a:solidFill>
              <a:latin typeface="Roboto Mono"/>
              <a:ea typeface="Roboto Mono"/>
              <a:cs typeface="Roboto Mono"/>
              <a:sym typeface="Roboto Mono"/>
            </a:endParaRPr>
          </a:p>
        </p:txBody>
      </p:sp>
      <p:sp>
        <p:nvSpPr>
          <p:cNvPr id="2" name="Google Shape;635;p87">
            <a:extLst>
              <a:ext uri="{FF2B5EF4-FFF2-40B4-BE49-F238E27FC236}">
                <a16:creationId xmlns:a16="http://schemas.microsoft.com/office/drawing/2014/main" id="{7E5A8A24-F7A9-AAB1-9F53-998D51054D05}"/>
              </a:ext>
            </a:extLst>
          </p:cNvPr>
          <p:cNvSpPr txBox="1">
            <a:spLocks noGrp="1"/>
          </p:cNvSpPr>
          <p:nvPr>
            <p:ph type="title"/>
          </p:nvPr>
        </p:nvSpPr>
        <p:spPr>
          <a:xfrm>
            <a:off x="4000299" y="164380"/>
            <a:ext cx="1965071"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NATIONAL UNIVERSITY OF SINGAPORE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6"/>
          <p:cNvSpPr txBox="1">
            <a:spLocks noGrp="1"/>
          </p:cNvSpPr>
          <p:nvPr>
            <p:ph type="title"/>
          </p:nvPr>
        </p:nvSpPr>
        <p:spPr>
          <a:xfrm>
            <a:off x="241050" y="249400"/>
            <a:ext cx="86619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DEMO</a:t>
            </a:r>
            <a:endParaRPr sz="3000" b="1"/>
          </a:p>
        </p:txBody>
      </p:sp>
      <p:sp>
        <p:nvSpPr>
          <p:cNvPr id="850" name="Google Shape;850;p106"/>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51" name="Google Shape;851;p106"/>
          <p:cNvSpPr txBox="1">
            <a:spLocks noGrp="1"/>
          </p:cNvSpPr>
          <p:nvPr>
            <p:ph type="title"/>
          </p:nvPr>
        </p:nvSpPr>
        <p:spPr>
          <a:xfrm>
            <a:off x="3988999" y="62880"/>
            <a:ext cx="1749949"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2" name="recording_demo_streamlit">
            <a:hlinkClick r:id="" action="ppaction://media"/>
            <a:extLst>
              <a:ext uri="{FF2B5EF4-FFF2-40B4-BE49-F238E27FC236}">
                <a16:creationId xmlns:a16="http://schemas.microsoft.com/office/drawing/2014/main" id="{4F4FE5B4-FE89-5B2A-DF09-AAD0ACE179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1730" y="1190420"/>
            <a:ext cx="6500540" cy="3228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07"/>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CONCLUSION AND FUTURE WORK</a:t>
            </a:r>
            <a:endParaRPr sz="3000" b="1"/>
          </a:p>
        </p:txBody>
      </p:sp>
      <p:sp>
        <p:nvSpPr>
          <p:cNvPr id="858" name="Google Shape;858;p107"/>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59" name="Google Shape;859;p107"/>
          <p:cNvSpPr txBox="1">
            <a:spLocks noGrp="1"/>
          </p:cNvSpPr>
          <p:nvPr>
            <p:ph type="title"/>
          </p:nvPr>
        </p:nvSpPr>
        <p:spPr>
          <a:xfrm>
            <a:off x="3989000" y="62880"/>
            <a:ext cx="1889286"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
        <p:nvSpPr>
          <p:cNvPr id="860" name="Google Shape;860;p107"/>
          <p:cNvSpPr txBox="1"/>
          <p:nvPr/>
        </p:nvSpPr>
        <p:spPr>
          <a:xfrm>
            <a:off x="215225" y="1345000"/>
            <a:ext cx="8663100" cy="3133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Used MMHS150K Dataset</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150,000 image–text pairs from Twitter, labeled across multiple hate categories.</a:t>
            </a: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Best performing multi-modal model:</a:t>
            </a:r>
            <a:endParaRPr sz="1200">
              <a:solidFill>
                <a:schemeClr val="dk1"/>
              </a:solidFill>
              <a:latin typeface="Roboto Mono"/>
              <a:ea typeface="Roboto Mono"/>
              <a:cs typeface="Roboto Mono"/>
              <a:sym typeface="Roboto Mono"/>
            </a:endParaRPr>
          </a:p>
          <a:p>
            <a:pPr marL="0" lvl="0" indent="457200" algn="l" rtl="0">
              <a:spcBef>
                <a:spcPts val="0"/>
              </a:spcBef>
              <a:spcAft>
                <a:spcPts val="0"/>
              </a:spcAft>
              <a:buNone/>
            </a:pPr>
            <a:r>
              <a:rPr lang="en" sz="1200">
                <a:solidFill>
                  <a:schemeClr val="dk1"/>
                </a:solidFill>
                <a:latin typeface="Roboto Mono"/>
                <a:ea typeface="Roboto Mono"/>
                <a:cs typeface="Roboto Mono"/>
                <a:sym typeface="Roboto Mono"/>
              </a:rPr>
              <a:t>EfficientNet + BiLSTM</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Accuracy - 72.06%</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F1 Score - 72.17% </a:t>
            </a: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Multimodal models outperformed text-only models</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Combining image and text features significantly boosted classification performance over text-only models.</a:t>
            </a: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Original paper claims that just textual models perform better than multimodal models, however as shown by our analysis and experiments, with the right model architecture and fine tuning, it is possible to get better results than with just text data.</a:t>
            </a:r>
            <a:endParaRPr sz="1200">
              <a:solidFill>
                <a:schemeClr val="dk1"/>
              </a:solidFill>
              <a:latin typeface="Roboto Mono"/>
              <a:ea typeface="Roboto Mono"/>
              <a:cs typeface="Roboto Mono"/>
              <a:sym typeface="Roboto Mono"/>
            </a:endParaRPr>
          </a:p>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In future work, we can further tune and train these models to improve their metrics.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8"/>
          <p:cNvSpPr txBox="1">
            <a:spLocks noGrp="1"/>
          </p:cNvSpPr>
          <p:nvPr>
            <p:ph type="title"/>
          </p:nvPr>
        </p:nvSpPr>
        <p:spPr>
          <a:xfrm>
            <a:off x="215225" y="301075"/>
            <a:ext cx="67332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REFERENCES</a:t>
            </a:r>
            <a:endParaRPr sz="3000" b="1"/>
          </a:p>
        </p:txBody>
      </p:sp>
      <p:sp>
        <p:nvSpPr>
          <p:cNvPr id="866" name="Google Shape;866;p108"/>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867" name="Google Shape;867;p108"/>
          <p:cNvSpPr txBox="1">
            <a:spLocks noGrp="1"/>
          </p:cNvSpPr>
          <p:nvPr>
            <p:ph type="title"/>
          </p:nvPr>
        </p:nvSpPr>
        <p:spPr>
          <a:xfrm>
            <a:off x="3989000" y="62880"/>
            <a:ext cx="1897994"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
        <p:nvSpPr>
          <p:cNvPr id="868" name="Google Shape;868;p108"/>
          <p:cNvSpPr txBox="1"/>
          <p:nvPr/>
        </p:nvSpPr>
        <p:spPr>
          <a:xfrm>
            <a:off x="215225" y="1345000"/>
            <a:ext cx="7057800" cy="31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u="sng">
                <a:solidFill>
                  <a:schemeClr val="hlink"/>
                </a:solidFill>
                <a:latin typeface="Roboto Mono"/>
                <a:ea typeface="Roboto Mono"/>
                <a:cs typeface="Roboto Mono"/>
                <a:sym typeface="Roboto Mono"/>
                <a:hlinkClick r:id="rId3"/>
              </a:rPr>
              <a:t>Dataset Link</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u="sng">
                <a:solidFill>
                  <a:schemeClr val="hlink"/>
                </a:solidFill>
                <a:latin typeface="Roboto Mono"/>
                <a:ea typeface="Roboto Mono"/>
                <a:cs typeface="Roboto Mono"/>
                <a:sym typeface="Roboto Mono"/>
                <a:hlinkClick r:id="rId4"/>
              </a:rPr>
              <a:t>Original Paper Link</a:t>
            </a:r>
            <a:endParaRPr sz="1200">
              <a:solidFill>
                <a:schemeClr val="dk1"/>
              </a:solidFill>
              <a:latin typeface="Roboto Mono"/>
              <a:ea typeface="Roboto Mono"/>
              <a:cs typeface="Roboto Mono"/>
              <a:sym typeface="Roboto Mono"/>
            </a:endParaRPr>
          </a:p>
          <a:p>
            <a:pPr marL="914400" lvl="1" indent="-304800" algn="l" rtl="0">
              <a:spcBef>
                <a:spcPts val="0"/>
              </a:spcBef>
              <a:spcAft>
                <a:spcPts val="0"/>
              </a:spcAft>
              <a:buClr>
                <a:schemeClr val="dk1"/>
              </a:buClr>
              <a:buSzPts val="1200"/>
              <a:buFont typeface="Roboto Mono"/>
              <a:buChar char="○"/>
            </a:pPr>
            <a:r>
              <a:rPr lang="en" sz="1200" u="sng">
                <a:solidFill>
                  <a:schemeClr val="hlink"/>
                </a:solidFill>
                <a:latin typeface="Roboto Mono"/>
                <a:ea typeface="Roboto Mono"/>
                <a:cs typeface="Roboto Mono"/>
                <a:sym typeface="Roboto Mono"/>
                <a:hlinkClick r:id="rId5"/>
              </a:rPr>
              <a:t>Our github repository</a:t>
            </a:r>
            <a:endParaRPr sz="1200">
              <a:solidFill>
                <a:schemeClr val="dk1"/>
              </a:solidFill>
              <a:latin typeface="Roboto Mono"/>
              <a:ea typeface="Roboto Mono"/>
              <a:cs typeface="Roboto Mono"/>
              <a:sym typeface="Roboto Mono"/>
            </a:endParaRPr>
          </a:p>
          <a:p>
            <a:pPr marL="457200" lvl="0" indent="0" algn="l" rtl="0">
              <a:spcBef>
                <a:spcPts val="0"/>
              </a:spcBef>
              <a:spcAft>
                <a:spcPts val="0"/>
              </a:spcAft>
              <a:buNone/>
            </a:pPr>
            <a:endParaRPr sz="1200">
              <a:solidFill>
                <a:schemeClr val="dk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09"/>
          <p:cNvSpPr txBox="1">
            <a:spLocks noGrp="1"/>
          </p:cNvSpPr>
          <p:nvPr>
            <p:ph type="title"/>
          </p:nvPr>
        </p:nvSpPr>
        <p:spPr>
          <a:xfrm>
            <a:off x="226525" y="1567296"/>
            <a:ext cx="8691000" cy="33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a:p>
            <a:pPr marL="0" lvl="0" indent="0" algn="l" rtl="0">
              <a:spcBef>
                <a:spcPts val="0"/>
              </a:spcBef>
              <a:spcAft>
                <a:spcPts val="0"/>
              </a:spcAft>
              <a:buNone/>
            </a:pPr>
            <a:r>
              <a:rPr lang="en" sz="5000"/>
              <a:t>GROUP 17</a:t>
            </a:r>
            <a:endParaRPr sz="5000"/>
          </a:p>
        </p:txBody>
      </p:sp>
      <p:sp>
        <p:nvSpPr>
          <p:cNvPr id="874" name="Google Shape;874;p109"/>
          <p:cNvSpPr txBox="1">
            <a:spLocks noGrp="1"/>
          </p:cNvSpPr>
          <p:nvPr>
            <p:ph type="title" idx="4294967295"/>
          </p:nvPr>
        </p:nvSpPr>
        <p:spPr>
          <a:xfrm>
            <a:off x="226525" y="164380"/>
            <a:ext cx="1647300" cy="23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CYMBAL</a:t>
            </a:r>
            <a:endParaRPr/>
          </a:p>
        </p:txBody>
      </p:sp>
      <p:sp>
        <p:nvSpPr>
          <p:cNvPr id="875" name="Google Shape;875;p109"/>
          <p:cNvSpPr txBox="1">
            <a:spLocks noGrp="1"/>
          </p:cNvSpPr>
          <p:nvPr>
            <p:ph type="title" idx="4294967295"/>
          </p:nvPr>
        </p:nvSpPr>
        <p:spPr>
          <a:xfrm>
            <a:off x="7234267" y="164380"/>
            <a:ext cx="1647300" cy="23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PRODUCT OVERVIEW</a:t>
            </a:r>
            <a:endParaRPr/>
          </a:p>
        </p:txBody>
      </p:sp>
      <p:sp>
        <p:nvSpPr>
          <p:cNvPr id="876" name="Google Shape;876;p109"/>
          <p:cNvSpPr txBox="1"/>
          <p:nvPr/>
        </p:nvSpPr>
        <p:spPr>
          <a:xfrm>
            <a:off x="215225" y="62880"/>
            <a:ext cx="16473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dk2"/>
                </a:solidFill>
                <a:latin typeface="Roboto Mono"/>
                <a:ea typeface="Roboto Mono"/>
                <a:cs typeface="Roboto Mono"/>
                <a:sym typeface="Roboto Mono"/>
              </a:rPr>
              <a:t>14.05.2025</a:t>
            </a:r>
            <a:endParaRPr sz="600">
              <a:solidFill>
                <a:schemeClr val="dk2"/>
              </a:solidFill>
              <a:latin typeface="Roboto Mono"/>
              <a:ea typeface="Roboto Mono"/>
              <a:cs typeface="Roboto Mono"/>
              <a:sym typeface="Roboto Mono"/>
            </a:endParaRPr>
          </a:p>
        </p:txBody>
      </p:sp>
      <p:sp>
        <p:nvSpPr>
          <p:cNvPr id="877" name="Google Shape;877;p109"/>
          <p:cNvSpPr txBox="1"/>
          <p:nvPr/>
        </p:nvSpPr>
        <p:spPr>
          <a:xfrm>
            <a:off x="3989000" y="62880"/>
            <a:ext cx="186316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dirty="0">
                <a:solidFill>
                  <a:schemeClr val="dk2"/>
                </a:solidFill>
                <a:latin typeface="Roboto Mono"/>
                <a:ea typeface="Roboto Mono"/>
                <a:cs typeface="Roboto Mono"/>
                <a:sym typeface="Roboto Mono"/>
              </a:rPr>
              <a:t>NATIONAL UNIVERSITY OF SINGAPORE</a:t>
            </a:r>
            <a:endParaRPr sz="600" dirty="0">
              <a:solidFill>
                <a:schemeClr val="dk2"/>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a:spLocks noGrp="1"/>
          </p:cNvSpPr>
          <p:nvPr>
            <p:ph type="body" idx="1"/>
          </p:nvPr>
        </p:nvSpPr>
        <p:spPr>
          <a:xfrm>
            <a:off x="323100" y="927750"/>
            <a:ext cx="8350800" cy="1644000"/>
          </a:xfrm>
          <a:prstGeom prst="rect">
            <a:avLst/>
          </a:prstGeom>
        </p:spPr>
        <p:txBody>
          <a:bodyPr spcFirstLastPara="1" wrap="square" lIns="91425" tIns="91425" rIns="91425" bIns="91425" anchor="b" anchorCtr="0">
            <a:spAutoFit/>
          </a:bodyPr>
          <a:lstStyle/>
          <a:p>
            <a:pPr marL="457200" lvl="0" indent="-304800" algn="l" rtl="0">
              <a:lnSpc>
                <a:spcPct val="115000"/>
              </a:lnSpc>
              <a:spcBef>
                <a:spcPts val="0"/>
              </a:spcBef>
              <a:spcAft>
                <a:spcPts val="0"/>
              </a:spcAft>
              <a:buSzPts val="1200"/>
              <a:buFont typeface="Roboto Mono"/>
              <a:buChar char="●"/>
            </a:pPr>
            <a:r>
              <a:rPr lang="en" sz="1200" dirty="0">
                <a:latin typeface="Roboto Mono"/>
                <a:ea typeface="Roboto Mono"/>
                <a:cs typeface="Roboto Mono"/>
                <a:sym typeface="Roboto Mono"/>
              </a:rPr>
              <a:t>The MMHS150K dataset (</a:t>
            </a:r>
            <a:r>
              <a:rPr lang="en" sz="1200" u="sng" dirty="0">
                <a:solidFill>
                  <a:schemeClr val="hlink"/>
                </a:solidFill>
                <a:latin typeface="Roboto Mono"/>
                <a:ea typeface="Roboto Mono"/>
                <a:cs typeface="Roboto Mono"/>
                <a:sym typeface="Roboto Mono"/>
                <a:hlinkClick r:id="rId3"/>
              </a:rPr>
              <a:t>reference link</a:t>
            </a:r>
            <a:r>
              <a:rPr lang="en" sz="1200" dirty="0">
                <a:latin typeface="Roboto Mono"/>
                <a:ea typeface="Roboto Mono"/>
                <a:cs typeface="Roboto Mono"/>
                <a:sym typeface="Roboto Mono"/>
              </a:rPr>
              <a:t>)is a significant resource for multimodal hate speech detection. </a:t>
            </a:r>
            <a:endParaRPr sz="1200" dirty="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Roboto Mono"/>
              <a:buChar char="●"/>
            </a:pPr>
            <a:r>
              <a:rPr lang="en" sz="1200" dirty="0">
                <a:latin typeface="Roboto Mono"/>
                <a:ea typeface="Roboto Mono"/>
                <a:cs typeface="Roboto Mono"/>
                <a:sym typeface="Roboto Mono"/>
              </a:rPr>
              <a:t>Comprising around 150,000 image-text pairs from social media, it offers fine-grained labels for different categories of hate speech, including racism, sexism, and homophobia. </a:t>
            </a:r>
            <a:endParaRPr sz="1200" dirty="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Roboto Mono"/>
              <a:buChar char="●"/>
            </a:pPr>
            <a:r>
              <a:rPr lang="en" sz="1200" dirty="0">
                <a:latin typeface="Roboto Mono"/>
                <a:ea typeface="Roboto Mono"/>
                <a:cs typeface="Roboto Mono"/>
                <a:sym typeface="Roboto Mono"/>
              </a:rPr>
              <a:t>This dataset enables the development of models that can understand and reason across both visual and textual modalities to identify harmful content.</a:t>
            </a:r>
            <a:endParaRPr sz="1200" dirty="0">
              <a:latin typeface="Roboto Mono"/>
              <a:ea typeface="Roboto Mono"/>
              <a:cs typeface="Roboto Mono"/>
              <a:sym typeface="Roboto Mono"/>
            </a:endParaRPr>
          </a:p>
        </p:txBody>
      </p:sp>
      <p:sp>
        <p:nvSpPr>
          <p:cNvPr id="649" name="Google Shape;649;p89"/>
          <p:cNvSpPr txBox="1">
            <a:spLocks noGrp="1"/>
          </p:cNvSpPr>
          <p:nvPr>
            <p:ph type="title"/>
          </p:nvPr>
        </p:nvSpPr>
        <p:spPr>
          <a:xfrm>
            <a:off x="215225" y="218250"/>
            <a:ext cx="41049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THE DATASET</a:t>
            </a:r>
            <a:endParaRPr sz="3000" b="1"/>
          </a:p>
        </p:txBody>
      </p:sp>
      <p:pic>
        <p:nvPicPr>
          <p:cNvPr id="650" name="Google Shape;650;p89" title="CENSORED.png"/>
          <p:cNvPicPr preferRelativeResize="0"/>
          <p:nvPr/>
        </p:nvPicPr>
        <p:blipFill>
          <a:blip r:embed="rId4">
            <a:alphaModFix/>
          </a:blip>
          <a:stretch>
            <a:fillRect/>
          </a:stretch>
        </p:blipFill>
        <p:spPr>
          <a:xfrm>
            <a:off x="1348025" y="2910125"/>
            <a:ext cx="1709259" cy="2060351"/>
          </a:xfrm>
          <a:prstGeom prst="rect">
            <a:avLst/>
          </a:prstGeom>
          <a:noFill/>
          <a:ln w="38100" cap="flat" cmpd="sng">
            <a:solidFill>
              <a:schemeClr val="lt2"/>
            </a:solidFill>
            <a:prstDash val="solid"/>
            <a:round/>
            <a:headEnd type="none" w="sm" len="sm"/>
            <a:tailEnd type="none" w="sm" len="sm"/>
          </a:ln>
        </p:spPr>
      </p:pic>
      <p:pic>
        <p:nvPicPr>
          <p:cNvPr id="651" name="Google Shape;651;p89" title="CENSORED2.png"/>
          <p:cNvPicPr preferRelativeResize="0"/>
          <p:nvPr/>
        </p:nvPicPr>
        <p:blipFill>
          <a:blip r:embed="rId5">
            <a:alphaModFix/>
          </a:blip>
          <a:stretch>
            <a:fillRect/>
          </a:stretch>
        </p:blipFill>
        <p:spPr>
          <a:xfrm>
            <a:off x="5235325" y="2910125"/>
            <a:ext cx="2060350" cy="2060350"/>
          </a:xfrm>
          <a:prstGeom prst="rect">
            <a:avLst/>
          </a:prstGeom>
          <a:noFill/>
          <a:ln w="38100" cap="flat" cmpd="sng">
            <a:solidFill>
              <a:schemeClr val="lt2"/>
            </a:solidFill>
            <a:prstDash val="solid"/>
            <a:round/>
            <a:headEnd type="none" w="sm" len="sm"/>
            <a:tailEnd type="none" w="sm" len="sm"/>
          </a:ln>
        </p:spPr>
      </p:pic>
      <p:pic>
        <p:nvPicPr>
          <p:cNvPr id="652" name="Google Shape;652;p89" title="CENSORED1.png"/>
          <p:cNvPicPr preferRelativeResize="0"/>
          <p:nvPr/>
        </p:nvPicPr>
        <p:blipFill>
          <a:blip r:embed="rId6">
            <a:alphaModFix/>
          </a:blip>
          <a:stretch>
            <a:fillRect/>
          </a:stretch>
        </p:blipFill>
        <p:spPr>
          <a:xfrm>
            <a:off x="3349825" y="2910123"/>
            <a:ext cx="1592961" cy="2060349"/>
          </a:xfrm>
          <a:prstGeom prst="rect">
            <a:avLst/>
          </a:prstGeom>
          <a:noFill/>
          <a:ln w="38100" cap="flat" cmpd="sng">
            <a:solidFill>
              <a:schemeClr val="lt2"/>
            </a:solidFill>
            <a:prstDash val="solid"/>
            <a:round/>
            <a:headEnd type="none" w="sm" len="sm"/>
            <a:tailEnd type="none" w="sm" len="sm"/>
          </a:ln>
        </p:spPr>
      </p:pic>
      <p:sp>
        <p:nvSpPr>
          <p:cNvPr id="653" name="Google Shape;653;p89"/>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4" name="Google Shape;635;p87">
            <a:extLst>
              <a:ext uri="{FF2B5EF4-FFF2-40B4-BE49-F238E27FC236}">
                <a16:creationId xmlns:a16="http://schemas.microsoft.com/office/drawing/2014/main" id="{A80E38A3-F263-43C5-D113-F1E37F48C9FF}"/>
              </a:ext>
            </a:extLst>
          </p:cNvPr>
          <p:cNvSpPr txBox="1">
            <a:spLocks/>
          </p:cNvSpPr>
          <p:nvPr/>
        </p:nvSpPr>
        <p:spPr>
          <a:xfrm>
            <a:off x="4000299" y="164380"/>
            <a:ext cx="1965071" cy="2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
              <a:buFont typeface="Roboto Mono"/>
              <a:buNone/>
              <a:defRPr sz="6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2pPr>
            <a:lvl3pPr marR="0" lvl="2"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3pPr>
            <a:lvl4pPr marR="0" lvl="3"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4pPr>
            <a:lvl5pPr marR="0" lvl="4"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5pPr>
            <a:lvl6pPr marR="0" lvl="5"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6pPr>
            <a:lvl7pPr marR="0" lvl="6"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7pPr>
            <a:lvl8pPr marR="0" lvl="7"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8pPr>
            <a:lvl9pPr marR="0" lvl="8"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9pPr>
          </a:lstStyle>
          <a:p>
            <a:r>
              <a:rPr lang="en-US"/>
              <a:t>NATIONAL UNIVERSITY OF SINGAPORE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0"/>
          <p:cNvSpPr txBox="1">
            <a:spLocks noGrp="1"/>
          </p:cNvSpPr>
          <p:nvPr>
            <p:ph type="title"/>
          </p:nvPr>
        </p:nvSpPr>
        <p:spPr>
          <a:xfrm>
            <a:off x="215225" y="218250"/>
            <a:ext cx="81492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DATASET ANALYSIS (VISUALISED)</a:t>
            </a:r>
            <a:endParaRPr sz="3000" b="1"/>
          </a:p>
        </p:txBody>
      </p:sp>
      <p:sp>
        <p:nvSpPr>
          <p:cNvPr id="660" name="Google Shape;660;p90"/>
          <p:cNvSpPr txBox="1"/>
          <p:nvPr/>
        </p:nvSpPr>
        <p:spPr>
          <a:xfrm>
            <a:off x="2583025" y="1071575"/>
            <a:ext cx="649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Inter"/>
              <a:ea typeface="Inter"/>
              <a:cs typeface="Inter"/>
              <a:sym typeface="Inter"/>
            </a:endParaRPr>
          </a:p>
        </p:txBody>
      </p:sp>
      <p:sp>
        <p:nvSpPr>
          <p:cNvPr id="661" name="Google Shape;661;p90"/>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pic>
        <p:nvPicPr>
          <p:cNvPr id="663" name="Google Shape;663;p90" title="class_distribution_pie.png"/>
          <p:cNvPicPr preferRelativeResize="0"/>
          <p:nvPr/>
        </p:nvPicPr>
        <p:blipFill>
          <a:blip r:embed="rId3">
            <a:alphaModFix/>
          </a:blip>
          <a:stretch>
            <a:fillRect/>
          </a:stretch>
        </p:blipFill>
        <p:spPr>
          <a:xfrm>
            <a:off x="797375" y="975938"/>
            <a:ext cx="3191624" cy="3191624"/>
          </a:xfrm>
          <a:prstGeom prst="rect">
            <a:avLst/>
          </a:prstGeom>
          <a:noFill/>
          <a:ln w="9525" cap="flat" cmpd="sng">
            <a:solidFill>
              <a:schemeClr val="lt2"/>
            </a:solidFill>
            <a:prstDash val="solid"/>
            <a:round/>
            <a:headEnd type="none" w="sm" len="sm"/>
            <a:tailEnd type="none" w="sm" len="sm"/>
          </a:ln>
        </p:spPr>
      </p:pic>
      <p:sp>
        <p:nvSpPr>
          <p:cNvPr id="664" name="Google Shape;664;p90"/>
          <p:cNvSpPr txBox="1"/>
          <p:nvPr/>
        </p:nvSpPr>
        <p:spPr>
          <a:xfrm>
            <a:off x="451650" y="4311050"/>
            <a:ext cx="82407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The labelled dataset consists of 6 labels - ‘NotHate’, ‘Religion’, ‘Homophobe’, ‘Sexist’, ‘OtherHate’ and ‘Racist’. Every record consists of the tweet text and a link to the tweet image </a:t>
            </a:r>
            <a:endParaRPr sz="1200">
              <a:solidFill>
                <a:schemeClr val="dk1"/>
              </a:solidFill>
              <a:latin typeface="Roboto Mono"/>
              <a:ea typeface="Roboto Mono"/>
              <a:cs typeface="Roboto Mono"/>
              <a:sym typeface="Roboto Mono"/>
            </a:endParaRPr>
          </a:p>
        </p:txBody>
      </p:sp>
      <p:pic>
        <p:nvPicPr>
          <p:cNvPr id="665" name="Google Shape;665;p90"/>
          <p:cNvPicPr preferRelativeResize="0"/>
          <p:nvPr/>
        </p:nvPicPr>
        <p:blipFill>
          <a:blip r:embed="rId4">
            <a:alphaModFix/>
          </a:blip>
          <a:stretch>
            <a:fillRect/>
          </a:stretch>
        </p:blipFill>
        <p:spPr>
          <a:xfrm>
            <a:off x="4572000" y="975950"/>
            <a:ext cx="3792306" cy="3191600"/>
          </a:xfrm>
          <a:prstGeom prst="rect">
            <a:avLst/>
          </a:prstGeom>
          <a:noFill/>
          <a:ln w="9525" cap="flat" cmpd="sng">
            <a:solidFill>
              <a:schemeClr val="lt2"/>
            </a:solidFill>
            <a:prstDash val="solid"/>
            <a:round/>
            <a:headEnd type="none" w="sm" len="sm"/>
            <a:tailEnd type="none" w="sm" len="sm"/>
          </a:ln>
        </p:spPr>
      </p:pic>
      <p:sp>
        <p:nvSpPr>
          <p:cNvPr id="4" name="Google Shape;635;p87">
            <a:extLst>
              <a:ext uri="{FF2B5EF4-FFF2-40B4-BE49-F238E27FC236}">
                <a16:creationId xmlns:a16="http://schemas.microsoft.com/office/drawing/2014/main" id="{457DA748-72F9-419E-48A8-9D52B325DC60}"/>
              </a:ext>
            </a:extLst>
          </p:cNvPr>
          <p:cNvSpPr txBox="1">
            <a:spLocks/>
          </p:cNvSpPr>
          <p:nvPr/>
        </p:nvSpPr>
        <p:spPr>
          <a:xfrm>
            <a:off x="3866504" y="71132"/>
            <a:ext cx="1965071" cy="2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
              <a:buFont typeface="Roboto Mono"/>
              <a:buNone/>
              <a:defRPr sz="6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2pPr>
            <a:lvl3pPr marR="0" lvl="2"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3pPr>
            <a:lvl4pPr marR="0" lvl="3"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4pPr>
            <a:lvl5pPr marR="0" lvl="4"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5pPr>
            <a:lvl6pPr marR="0" lvl="5"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6pPr>
            <a:lvl7pPr marR="0" lvl="6"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7pPr>
            <a:lvl8pPr marR="0" lvl="7"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8pPr>
            <a:lvl9pPr marR="0" lvl="8" algn="l" rtl="0">
              <a:lnSpc>
                <a:spcPct val="100000"/>
              </a:lnSpc>
              <a:spcBef>
                <a:spcPts val="0"/>
              </a:spcBef>
              <a:spcAft>
                <a:spcPts val="0"/>
              </a:spcAft>
              <a:buClr>
                <a:schemeClr val="dk1"/>
              </a:buClr>
              <a:buSzPts val="2800"/>
              <a:buFont typeface="Roboto Mono"/>
              <a:buNone/>
              <a:defRPr sz="2800" b="1" i="0" u="none" strike="noStrike" cap="none">
                <a:solidFill>
                  <a:schemeClr val="dk1"/>
                </a:solidFill>
                <a:latin typeface="Roboto Mono"/>
                <a:ea typeface="Roboto Mono"/>
                <a:cs typeface="Roboto Mono"/>
                <a:sym typeface="Roboto Mono"/>
              </a:defRPr>
            </a:lvl9pPr>
          </a:lstStyle>
          <a:p>
            <a:r>
              <a:rPr lang="en-US"/>
              <a:t>NATIONAL UNIVERSITY OF SINGAPORE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1"/>
          <p:cNvSpPr txBox="1"/>
          <p:nvPr/>
        </p:nvSpPr>
        <p:spPr>
          <a:xfrm>
            <a:off x="2583025" y="1071575"/>
            <a:ext cx="649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Inter"/>
              <a:ea typeface="Inter"/>
              <a:cs typeface="Inter"/>
              <a:sym typeface="Inter"/>
            </a:endParaRPr>
          </a:p>
        </p:txBody>
      </p:sp>
      <p:sp>
        <p:nvSpPr>
          <p:cNvPr id="671" name="Google Shape;671;p91"/>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672" name="Google Shape;672;p91"/>
          <p:cNvSpPr txBox="1">
            <a:spLocks noGrp="1"/>
          </p:cNvSpPr>
          <p:nvPr>
            <p:ph type="title"/>
          </p:nvPr>
        </p:nvSpPr>
        <p:spPr>
          <a:xfrm>
            <a:off x="3989000" y="62880"/>
            <a:ext cx="2019914"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pic>
        <p:nvPicPr>
          <p:cNvPr id="673" name="Google Shape;673;p91"/>
          <p:cNvPicPr preferRelativeResize="0"/>
          <p:nvPr/>
        </p:nvPicPr>
        <p:blipFill>
          <a:blip r:embed="rId3">
            <a:alphaModFix/>
          </a:blip>
          <a:stretch>
            <a:fillRect/>
          </a:stretch>
        </p:blipFill>
        <p:spPr>
          <a:xfrm>
            <a:off x="5298301" y="1208625"/>
            <a:ext cx="3440998" cy="2580749"/>
          </a:xfrm>
          <a:prstGeom prst="rect">
            <a:avLst/>
          </a:prstGeom>
          <a:noFill/>
          <a:ln w="9525" cap="flat" cmpd="sng">
            <a:solidFill>
              <a:schemeClr val="lt2"/>
            </a:solidFill>
            <a:prstDash val="solid"/>
            <a:round/>
            <a:headEnd type="none" w="sm" len="sm"/>
            <a:tailEnd type="none" w="sm" len="sm"/>
          </a:ln>
        </p:spPr>
      </p:pic>
      <p:pic>
        <p:nvPicPr>
          <p:cNvPr id="674" name="Google Shape;674;p91" title="top_label_combinations.png"/>
          <p:cNvPicPr preferRelativeResize="0"/>
          <p:nvPr/>
        </p:nvPicPr>
        <p:blipFill>
          <a:blip r:embed="rId4">
            <a:alphaModFix/>
          </a:blip>
          <a:stretch>
            <a:fillRect/>
          </a:stretch>
        </p:blipFill>
        <p:spPr>
          <a:xfrm>
            <a:off x="457200" y="1208623"/>
            <a:ext cx="4300600" cy="2580762"/>
          </a:xfrm>
          <a:prstGeom prst="rect">
            <a:avLst/>
          </a:prstGeom>
          <a:noFill/>
          <a:ln w="9525" cap="flat" cmpd="sng">
            <a:solidFill>
              <a:schemeClr val="lt2"/>
            </a:solidFill>
            <a:prstDash val="solid"/>
            <a:round/>
            <a:headEnd type="none" w="sm" len="sm"/>
            <a:tailEnd type="none" w="sm" len="sm"/>
          </a:ln>
        </p:spPr>
      </p:pic>
      <p:sp>
        <p:nvSpPr>
          <p:cNvPr id="675" name="Google Shape;675;p91"/>
          <p:cNvSpPr txBox="1"/>
          <p:nvPr/>
        </p:nvSpPr>
        <p:spPr>
          <a:xfrm>
            <a:off x="457200" y="4311050"/>
            <a:ext cx="82407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Every record consists of a tuple with 3 labels, each labelled by 3 different workers.</a:t>
            </a: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Example - [“Racist”, “Racist”, “Religion”]</a:t>
            </a:r>
            <a:endParaRPr sz="1200">
              <a:solidFill>
                <a:schemeClr val="dk1"/>
              </a:solidFill>
              <a:latin typeface="Roboto Mono"/>
              <a:ea typeface="Roboto Mono"/>
              <a:cs typeface="Roboto Mono"/>
              <a:sym typeface="Roboto Mono"/>
            </a:endParaRPr>
          </a:p>
        </p:txBody>
      </p:sp>
      <p:sp>
        <p:nvSpPr>
          <p:cNvPr id="676" name="Google Shape;676;p91"/>
          <p:cNvSpPr txBox="1">
            <a:spLocks noGrp="1"/>
          </p:cNvSpPr>
          <p:nvPr>
            <p:ph type="title"/>
          </p:nvPr>
        </p:nvSpPr>
        <p:spPr>
          <a:xfrm>
            <a:off x="215225" y="218250"/>
            <a:ext cx="81492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DATASET ANALYSIS (VISUALISED)</a:t>
            </a:r>
            <a:endParaRPr sz="3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2"/>
          <p:cNvSpPr txBox="1"/>
          <p:nvPr/>
        </p:nvSpPr>
        <p:spPr>
          <a:xfrm>
            <a:off x="2583025" y="1071575"/>
            <a:ext cx="649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Inter"/>
              <a:ea typeface="Inter"/>
              <a:cs typeface="Inter"/>
              <a:sym typeface="Inter"/>
            </a:endParaRPr>
          </a:p>
        </p:txBody>
      </p:sp>
      <p:sp>
        <p:nvSpPr>
          <p:cNvPr id="682" name="Google Shape;682;p92"/>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683" name="Google Shape;683;p92"/>
          <p:cNvSpPr txBox="1">
            <a:spLocks noGrp="1"/>
          </p:cNvSpPr>
          <p:nvPr>
            <p:ph type="title"/>
          </p:nvPr>
        </p:nvSpPr>
        <p:spPr>
          <a:xfrm>
            <a:off x="3989000" y="62880"/>
            <a:ext cx="2080874"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
        <p:nvSpPr>
          <p:cNvPr id="684" name="Google Shape;684;p92"/>
          <p:cNvSpPr txBox="1"/>
          <p:nvPr/>
        </p:nvSpPr>
        <p:spPr>
          <a:xfrm>
            <a:off x="440463" y="4196075"/>
            <a:ext cx="48933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Distribution of Most Frequent Words used in Tweets Belonging to the ‘Hate’ Class</a:t>
            </a:r>
            <a:endParaRPr sz="1200">
              <a:solidFill>
                <a:schemeClr val="dk1"/>
              </a:solidFill>
              <a:latin typeface="Roboto Mono"/>
              <a:ea typeface="Roboto Mono"/>
              <a:cs typeface="Roboto Mono"/>
              <a:sym typeface="Roboto Mono"/>
            </a:endParaRPr>
          </a:p>
        </p:txBody>
      </p:sp>
      <p:pic>
        <p:nvPicPr>
          <p:cNvPr id="685" name="Google Shape;685;p92" title="hate_words_plot.png"/>
          <p:cNvPicPr preferRelativeResize="0"/>
          <p:nvPr/>
        </p:nvPicPr>
        <p:blipFill>
          <a:blip r:embed="rId3">
            <a:alphaModFix/>
          </a:blip>
          <a:stretch>
            <a:fillRect/>
          </a:stretch>
        </p:blipFill>
        <p:spPr>
          <a:xfrm>
            <a:off x="301025" y="927748"/>
            <a:ext cx="5172176" cy="2999850"/>
          </a:xfrm>
          <a:prstGeom prst="rect">
            <a:avLst/>
          </a:prstGeom>
          <a:noFill/>
          <a:ln w="9525" cap="flat" cmpd="sng">
            <a:solidFill>
              <a:schemeClr val="lt2"/>
            </a:solidFill>
            <a:prstDash val="solid"/>
            <a:round/>
            <a:headEnd type="none" w="sm" len="sm"/>
            <a:tailEnd type="none" w="sm" len="sm"/>
          </a:ln>
        </p:spPr>
      </p:pic>
      <p:sp>
        <p:nvSpPr>
          <p:cNvPr id="686" name="Google Shape;686;p92"/>
          <p:cNvSpPr txBox="1">
            <a:spLocks noGrp="1"/>
          </p:cNvSpPr>
          <p:nvPr>
            <p:ph type="title"/>
          </p:nvPr>
        </p:nvSpPr>
        <p:spPr>
          <a:xfrm>
            <a:off x="215225" y="218250"/>
            <a:ext cx="81492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DATASET ANALYSIS (VISUALISED)</a:t>
            </a:r>
            <a:endParaRPr sz="3000" b="1"/>
          </a:p>
        </p:txBody>
      </p:sp>
      <p:pic>
        <p:nvPicPr>
          <p:cNvPr id="687" name="Google Shape;687;p92" title="1a834923-53e8-4e18-bc96-ada36b583aa1.png"/>
          <p:cNvPicPr preferRelativeResize="0"/>
          <p:nvPr/>
        </p:nvPicPr>
        <p:blipFill>
          <a:blip r:embed="rId4">
            <a:alphaModFix/>
          </a:blip>
          <a:stretch>
            <a:fillRect/>
          </a:stretch>
        </p:blipFill>
        <p:spPr>
          <a:xfrm>
            <a:off x="5563652" y="927750"/>
            <a:ext cx="3398572" cy="2999849"/>
          </a:xfrm>
          <a:prstGeom prst="rect">
            <a:avLst/>
          </a:prstGeom>
          <a:noFill/>
          <a:ln w="9525" cap="flat" cmpd="sng">
            <a:solidFill>
              <a:schemeClr val="lt2"/>
            </a:solidFill>
            <a:prstDash val="solid"/>
            <a:round/>
            <a:headEnd type="none" w="sm" len="sm"/>
            <a:tailEnd type="none" w="sm" len="sm"/>
          </a:ln>
        </p:spPr>
      </p:pic>
      <p:sp>
        <p:nvSpPr>
          <p:cNvPr id="688" name="Google Shape;688;p92"/>
          <p:cNvSpPr txBox="1"/>
          <p:nvPr/>
        </p:nvSpPr>
        <p:spPr>
          <a:xfrm>
            <a:off x="5636296" y="4254400"/>
            <a:ext cx="34437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Confusion Matrix of Hate Words Categories</a:t>
            </a: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p:nvPr>
        </p:nvSpPr>
        <p:spPr>
          <a:xfrm>
            <a:off x="215225" y="350925"/>
            <a:ext cx="41049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CHALLENGES</a:t>
            </a:r>
            <a:endParaRPr sz="3000" b="1"/>
          </a:p>
        </p:txBody>
      </p:sp>
      <p:sp>
        <p:nvSpPr>
          <p:cNvPr id="694" name="Google Shape;694;p93"/>
          <p:cNvSpPr txBox="1">
            <a:spLocks noGrp="1"/>
          </p:cNvSpPr>
          <p:nvPr>
            <p:ph type="body" idx="1"/>
          </p:nvPr>
        </p:nvSpPr>
        <p:spPr>
          <a:xfrm>
            <a:off x="323100" y="1245275"/>
            <a:ext cx="8350800" cy="3343200"/>
          </a:xfrm>
          <a:prstGeom prst="rect">
            <a:avLst/>
          </a:prstGeom>
        </p:spPr>
        <p:txBody>
          <a:bodyPr spcFirstLastPara="1" wrap="square" lIns="91425" tIns="91425" rIns="91425" bIns="91425" anchor="b" anchorCtr="0">
            <a:spAutoFit/>
          </a:bodyPr>
          <a:lstStyle/>
          <a:p>
            <a:pPr marL="457200" lvl="0" indent="-304800" algn="l" rtl="0">
              <a:lnSpc>
                <a:spcPct val="115000"/>
              </a:lnSpc>
              <a:spcBef>
                <a:spcPts val="0"/>
              </a:spcBef>
              <a:spcAft>
                <a:spcPts val="0"/>
              </a:spcAft>
              <a:buSzPts val="1200"/>
              <a:buFont typeface="Roboto Mono"/>
              <a:buChar char="●"/>
            </a:pPr>
            <a:r>
              <a:rPr lang="en" sz="1200" b="1">
                <a:latin typeface="Roboto Mono"/>
                <a:ea typeface="Roboto Mono"/>
                <a:cs typeface="Roboto Mono"/>
                <a:sym typeface="Roboto Mono"/>
              </a:rPr>
              <a:t>Limited PySpark MLlib</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marL="914400" lvl="0" indent="-304800" algn="l" rtl="0">
              <a:lnSpc>
                <a:spcPct val="115000"/>
              </a:lnSpc>
              <a:spcBef>
                <a:spcPts val="0"/>
              </a:spcBef>
              <a:spcAft>
                <a:spcPts val="0"/>
              </a:spcAft>
              <a:buSzPts val="1200"/>
              <a:buFont typeface="Roboto Mono"/>
              <a:buChar char="●"/>
            </a:pPr>
            <a:r>
              <a:rPr lang="en" sz="1200">
                <a:latin typeface="Roboto Mono"/>
                <a:ea typeface="Roboto Mono"/>
                <a:cs typeface="Roboto Mono"/>
                <a:sym typeface="Roboto Mono"/>
              </a:rPr>
              <a:t>PySpark MLlib primarily offers simple machine learning algorithms (e.g., Logistic Regression, Decision Trees, Random Forests).</a:t>
            </a:r>
            <a:endParaRPr sz="1200">
              <a:latin typeface="Roboto Mono"/>
              <a:ea typeface="Roboto Mono"/>
              <a:cs typeface="Roboto Mono"/>
              <a:sym typeface="Roboto Mono"/>
            </a:endParaRPr>
          </a:p>
          <a:p>
            <a:pPr marL="914400" lvl="0" indent="-304800" algn="l" rtl="0">
              <a:lnSpc>
                <a:spcPct val="115000"/>
              </a:lnSpc>
              <a:spcBef>
                <a:spcPts val="0"/>
              </a:spcBef>
              <a:spcAft>
                <a:spcPts val="0"/>
              </a:spcAft>
              <a:buSzPts val="1200"/>
              <a:buFont typeface="Roboto Mono"/>
              <a:buChar char="●"/>
            </a:pPr>
            <a:r>
              <a:rPr lang="en" sz="1200">
                <a:latin typeface="Roboto Mono"/>
                <a:ea typeface="Roboto Mono"/>
                <a:cs typeface="Roboto Mono"/>
                <a:sym typeface="Roboto Mono"/>
              </a:rPr>
              <a:t>Lacks support for complex deep learning architectures like ResNet50 and LSTMs.</a:t>
            </a:r>
            <a:endParaRPr sz="1200">
              <a:latin typeface="Roboto Mono"/>
              <a:ea typeface="Roboto Mono"/>
              <a:cs typeface="Roboto Mono"/>
              <a:sym typeface="Roboto Mono"/>
            </a:endParaRPr>
          </a:p>
          <a:p>
            <a:pPr marL="914400" lvl="0" indent="-304800" algn="l" rtl="0">
              <a:lnSpc>
                <a:spcPct val="115000"/>
              </a:lnSpc>
              <a:spcBef>
                <a:spcPts val="0"/>
              </a:spcBef>
              <a:spcAft>
                <a:spcPts val="0"/>
              </a:spcAft>
              <a:buSzPts val="1200"/>
              <a:buFont typeface="Roboto Mono"/>
              <a:buChar char="●"/>
            </a:pPr>
            <a:r>
              <a:rPr lang="en" sz="1200">
                <a:latin typeface="Roboto Mono"/>
                <a:ea typeface="Roboto Mono"/>
                <a:cs typeface="Roboto Mono"/>
                <a:sym typeface="Roboto Mono"/>
              </a:rPr>
              <a:t>Prevents direct learning on image data within PySpark MLlib.</a:t>
            </a:r>
            <a:endParaRPr sz="120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Arial"/>
              <a:buChar char="●"/>
            </a:pPr>
            <a:r>
              <a:rPr lang="en" sz="1200" b="1">
                <a:latin typeface="Roboto Mono"/>
                <a:ea typeface="Roboto Mono"/>
                <a:cs typeface="Roboto Mono"/>
                <a:sym typeface="Roboto Mono"/>
              </a:rPr>
              <a:t>Large Dataset Processing</a:t>
            </a:r>
            <a:r>
              <a:rPr lang="en" sz="1200">
                <a:latin typeface="Roboto Mono"/>
                <a:ea typeface="Roboto Mono"/>
                <a:cs typeface="Roboto Mono"/>
                <a:sym typeface="Roboto Mono"/>
              </a:rPr>
              <a:t>: The dataset's large size makes direct processing challenging.</a:t>
            </a:r>
            <a:endParaRPr sz="120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Arial"/>
              <a:buChar char="●"/>
            </a:pPr>
            <a:r>
              <a:rPr lang="en" sz="1200" b="1">
                <a:latin typeface="Roboto Mono"/>
                <a:ea typeface="Roboto Mono"/>
                <a:cs typeface="Roboto Mono"/>
                <a:sym typeface="Roboto Mono"/>
              </a:rPr>
              <a:t>Batch Training Necessity</a:t>
            </a:r>
            <a:r>
              <a:rPr lang="en" sz="1200">
                <a:latin typeface="Roboto Mono"/>
                <a:ea typeface="Roboto Mono"/>
                <a:cs typeface="Roboto Mono"/>
                <a:sym typeface="Roboto Mono"/>
              </a:rPr>
              <a:t>: Due to the dataset size, training must be done in batches.</a:t>
            </a:r>
            <a:endParaRPr sz="120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Arial"/>
              <a:buChar char="●"/>
            </a:pPr>
            <a:r>
              <a:rPr lang="en" sz="1200" b="1">
                <a:latin typeface="Roboto Mono"/>
                <a:ea typeface="Roboto Mono"/>
                <a:cs typeface="Roboto Mono"/>
                <a:sym typeface="Roboto Mono"/>
              </a:rPr>
              <a:t>Dataset Imbalance</a:t>
            </a:r>
            <a:r>
              <a:rPr lang="en" sz="1200">
                <a:latin typeface="Roboto Mono"/>
                <a:ea typeface="Roboto Mono"/>
                <a:cs typeface="Roboto Mono"/>
                <a:sym typeface="Roboto Mono"/>
              </a:rPr>
              <a:t>: The significant class imbalance in the dataset complicates analysis and prediction.</a:t>
            </a:r>
            <a:endParaRPr sz="120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Arial"/>
              <a:buChar char="●"/>
            </a:pPr>
            <a:r>
              <a:rPr lang="en" sz="1200" b="1">
                <a:latin typeface="Roboto Mono"/>
                <a:ea typeface="Roboto Mono"/>
                <a:cs typeface="Roboto Mono"/>
                <a:sym typeface="Roboto Mono"/>
              </a:rPr>
              <a:t>Subjectivity in Labels</a:t>
            </a:r>
            <a:r>
              <a:rPr lang="en" sz="1200">
                <a:latin typeface="Roboto Mono"/>
                <a:ea typeface="Roboto Mono"/>
                <a:cs typeface="Roboto Mono"/>
                <a:sym typeface="Roboto Mono"/>
              </a:rPr>
              <a:t>: Manual human labeling introduces subjectivity, leading to potential inaccuracies in some labels.</a:t>
            </a:r>
            <a:endParaRPr sz="1200">
              <a:latin typeface="Roboto Mono"/>
              <a:ea typeface="Roboto Mono"/>
              <a:cs typeface="Roboto Mono"/>
              <a:sym typeface="Roboto Mono"/>
            </a:endParaRPr>
          </a:p>
          <a:p>
            <a:pPr marL="457200" lvl="0" indent="-304800" algn="l" rtl="0">
              <a:lnSpc>
                <a:spcPct val="115000"/>
              </a:lnSpc>
              <a:spcBef>
                <a:spcPts val="0"/>
              </a:spcBef>
              <a:spcAft>
                <a:spcPts val="0"/>
              </a:spcAft>
              <a:buSzPts val="1200"/>
              <a:buFont typeface="Arial"/>
              <a:buChar char="●"/>
            </a:pPr>
            <a:r>
              <a:rPr lang="en" sz="1200" b="1">
                <a:latin typeface="Roboto Mono"/>
                <a:ea typeface="Roboto Mono"/>
                <a:cs typeface="Roboto Mono"/>
                <a:sym typeface="Roboto Mono"/>
              </a:rPr>
              <a:t>Model Constraints</a:t>
            </a:r>
            <a:r>
              <a:rPr lang="en" sz="1200">
                <a:latin typeface="Roboto Mono"/>
                <a:ea typeface="Roboto Mono"/>
                <a:cs typeface="Roboto Mono"/>
                <a:sym typeface="Roboto Mono"/>
              </a:rPr>
              <a:t>: Common powerful image processing models (like ResNet) were not directly usable. We had to look into creating and modifying smaller models to achieve good accuracy.</a:t>
            </a:r>
            <a:endParaRPr sz="1200">
              <a:latin typeface="Roboto Mono"/>
              <a:ea typeface="Roboto Mono"/>
              <a:cs typeface="Roboto Mono"/>
              <a:sym typeface="Roboto Mono"/>
            </a:endParaRPr>
          </a:p>
        </p:txBody>
      </p:sp>
      <p:sp>
        <p:nvSpPr>
          <p:cNvPr id="695" name="Google Shape;695;p93"/>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696" name="Google Shape;696;p93"/>
          <p:cNvSpPr txBox="1">
            <a:spLocks noGrp="1"/>
          </p:cNvSpPr>
          <p:nvPr>
            <p:ph type="title"/>
          </p:nvPr>
        </p:nvSpPr>
        <p:spPr>
          <a:xfrm>
            <a:off x="3989000" y="62880"/>
            <a:ext cx="2141834"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NATIONAL UNIVERSITY OF SINGAPORE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4"/>
          <p:cNvSpPr/>
          <p:nvPr/>
        </p:nvSpPr>
        <p:spPr>
          <a:xfrm>
            <a:off x="4758675" y="1229650"/>
            <a:ext cx="2667600" cy="3555900"/>
          </a:xfrm>
          <a:prstGeom prst="rect">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02" name="Google Shape;702;p94"/>
          <p:cNvSpPr/>
          <p:nvPr/>
        </p:nvSpPr>
        <p:spPr>
          <a:xfrm>
            <a:off x="2186725" y="1229650"/>
            <a:ext cx="2113800" cy="3555900"/>
          </a:xfrm>
          <a:prstGeom prst="rect">
            <a:avLst/>
          </a:prstGeom>
          <a:noFill/>
          <a:ln w="19050"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03" name="Google Shape;703;p94"/>
          <p:cNvSpPr/>
          <p:nvPr/>
        </p:nvSpPr>
        <p:spPr>
          <a:xfrm>
            <a:off x="4229075" y="2813850"/>
            <a:ext cx="3408600" cy="2382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04" name="Google Shape;704;p94"/>
          <p:cNvSpPr txBox="1">
            <a:spLocks noGrp="1"/>
          </p:cNvSpPr>
          <p:nvPr>
            <p:ph type="title"/>
          </p:nvPr>
        </p:nvSpPr>
        <p:spPr>
          <a:xfrm>
            <a:off x="215225" y="288913"/>
            <a:ext cx="4104900" cy="7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PIPELINE</a:t>
            </a:r>
            <a:endParaRPr sz="3000" b="1"/>
          </a:p>
        </p:txBody>
      </p:sp>
      <p:sp>
        <p:nvSpPr>
          <p:cNvPr id="705" name="Google Shape;705;p94"/>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06" name="Google Shape;706;p94"/>
          <p:cNvSpPr txBox="1">
            <a:spLocks noGrp="1"/>
          </p:cNvSpPr>
          <p:nvPr>
            <p:ph type="title"/>
          </p:nvPr>
        </p:nvSpPr>
        <p:spPr>
          <a:xfrm>
            <a:off x="3988999" y="62880"/>
            <a:ext cx="1941537"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grpSp>
        <p:nvGrpSpPr>
          <p:cNvPr id="707" name="Google Shape;707;p94"/>
          <p:cNvGrpSpPr/>
          <p:nvPr/>
        </p:nvGrpSpPr>
        <p:grpSpPr>
          <a:xfrm>
            <a:off x="481553" y="1586011"/>
            <a:ext cx="1468748" cy="1660591"/>
            <a:chOff x="1270487" y="1733225"/>
            <a:chExt cx="1378200" cy="1522500"/>
          </a:xfrm>
        </p:grpSpPr>
        <p:sp>
          <p:nvSpPr>
            <p:cNvPr id="708" name="Google Shape;708;p94"/>
            <p:cNvSpPr/>
            <p:nvPr/>
          </p:nvSpPr>
          <p:spPr>
            <a:xfrm rot="-5400000" flipH="1">
              <a:off x="1198350" y="1918175"/>
              <a:ext cx="1522500" cy="1152600"/>
            </a:xfrm>
            <a:prstGeom prst="parallelogram">
              <a:avLst>
                <a:gd name="adj" fmla="val 18879"/>
              </a:avLst>
            </a:prstGeom>
            <a:solidFill>
              <a:srgbClr val="A4C2F4"/>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09" name="Google Shape;709;p94"/>
            <p:cNvSpPr txBox="1"/>
            <p:nvPr/>
          </p:nvSpPr>
          <p:spPr>
            <a:xfrm rot="-636791">
              <a:off x="1306413" y="2242337"/>
              <a:ext cx="1306348" cy="50830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Data</a:t>
              </a:r>
              <a:br>
                <a:rPr lang="en" sz="1200">
                  <a:solidFill>
                    <a:schemeClr val="dk1"/>
                  </a:solidFill>
                  <a:latin typeface="Roboto Mono"/>
                  <a:ea typeface="Roboto Mono"/>
                  <a:cs typeface="Roboto Mono"/>
                  <a:sym typeface="Roboto Mono"/>
                </a:rPr>
              </a:br>
              <a:r>
                <a:rPr lang="en" sz="1200">
                  <a:solidFill>
                    <a:schemeClr val="dk1"/>
                  </a:solidFill>
                  <a:latin typeface="Roboto Mono"/>
                  <a:ea typeface="Roboto Mono"/>
                  <a:cs typeface="Roboto Mono"/>
                  <a:sym typeface="Roboto Mono"/>
                </a:rPr>
                <a:t>PreProcessing</a:t>
              </a:r>
              <a:endParaRPr sz="1200">
                <a:solidFill>
                  <a:schemeClr val="dk1"/>
                </a:solidFill>
                <a:latin typeface="Roboto Mono"/>
                <a:ea typeface="Roboto Mono"/>
                <a:cs typeface="Roboto Mono"/>
                <a:sym typeface="Roboto Mono"/>
              </a:endParaRPr>
            </a:p>
          </p:txBody>
        </p:sp>
      </p:grpSp>
      <p:sp>
        <p:nvSpPr>
          <p:cNvPr id="710" name="Google Shape;710;p94"/>
          <p:cNvSpPr/>
          <p:nvPr/>
        </p:nvSpPr>
        <p:spPr>
          <a:xfrm rot="5400000">
            <a:off x="1128925" y="2719688"/>
            <a:ext cx="174000" cy="1435500"/>
          </a:xfrm>
          <a:prstGeom prst="lef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11" name="Google Shape;711;p94"/>
          <p:cNvSpPr/>
          <p:nvPr/>
        </p:nvSpPr>
        <p:spPr>
          <a:xfrm>
            <a:off x="498175" y="3600654"/>
            <a:ext cx="1435500" cy="405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Label Encoding</a:t>
            </a:r>
            <a:endParaRPr sz="1200">
              <a:latin typeface="Roboto Mono"/>
              <a:ea typeface="Roboto Mono"/>
              <a:cs typeface="Roboto Mono"/>
              <a:sym typeface="Roboto Mono"/>
            </a:endParaRPr>
          </a:p>
        </p:txBody>
      </p:sp>
      <p:sp>
        <p:nvSpPr>
          <p:cNvPr id="712" name="Google Shape;712;p94"/>
          <p:cNvSpPr/>
          <p:nvPr/>
        </p:nvSpPr>
        <p:spPr>
          <a:xfrm>
            <a:off x="498175" y="4082438"/>
            <a:ext cx="1435500" cy="30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Cleaning</a:t>
            </a:r>
            <a:endParaRPr sz="1200">
              <a:latin typeface="Roboto Mono"/>
              <a:ea typeface="Roboto Mono"/>
              <a:cs typeface="Roboto Mono"/>
              <a:sym typeface="Roboto Mono"/>
            </a:endParaRPr>
          </a:p>
        </p:txBody>
      </p:sp>
      <p:sp>
        <p:nvSpPr>
          <p:cNvPr id="713" name="Google Shape;713;p94"/>
          <p:cNvSpPr/>
          <p:nvPr/>
        </p:nvSpPr>
        <p:spPr>
          <a:xfrm>
            <a:off x="498175" y="4462838"/>
            <a:ext cx="1435500" cy="30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Tokenization</a:t>
            </a:r>
            <a:endParaRPr sz="1200">
              <a:latin typeface="Roboto Mono"/>
              <a:ea typeface="Roboto Mono"/>
              <a:cs typeface="Roboto Mono"/>
              <a:sym typeface="Roboto Mono"/>
            </a:endParaRPr>
          </a:p>
        </p:txBody>
      </p:sp>
      <p:grpSp>
        <p:nvGrpSpPr>
          <p:cNvPr id="714" name="Google Shape;714;p94"/>
          <p:cNvGrpSpPr/>
          <p:nvPr/>
        </p:nvGrpSpPr>
        <p:grpSpPr>
          <a:xfrm>
            <a:off x="1950320" y="1567176"/>
            <a:ext cx="1615703" cy="1660626"/>
            <a:chOff x="1100486" y="1733225"/>
            <a:chExt cx="1435414" cy="1587900"/>
          </a:xfrm>
        </p:grpSpPr>
        <p:sp>
          <p:nvSpPr>
            <p:cNvPr id="715" name="Google Shape;715;p94"/>
            <p:cNvSpPr/>
            <p:nvPr/>
          </p:nvSpPr>
          <p:spPr>
            <a:xfrm rot="-5400000" flipH="1">
              <a:off x="1165650" y="1950875"/>
              <a:ext cx="1587900" cy="1152600"/>
            </a:xfrm>
            <a:prstGeom prst="parallelogram">
              <a:avLst>
                <a:gd name="adj" fmla="val 18879"/>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16" name="Google Shape;716;p94"/>
            <p:cNvSpPr txBox="1"/>
            <p:nvPr/>
          </p:nvSpPr>
          <p:spPr>
            <a:xfrm rot="-651497">
              <a:off x="1138725" y="2321645"/>
              <a:ext cx="1358421" cy="52840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Shuffling</a:t>
              </a: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DataSet</a:t>
              </a:r>
              <a:endParaRPr sz="1200">
                <a:solidFill>
                  <a:schemeClr val="dk1"/>
                </a:solidFill>
                <a:latin typeface="Roboto Mono"/>
                <a:ea typeface="Roboto Mono"/>
                <a:cs typeface="Roboto Mono"/>
                <a:sym typeface="Roboto Mono"/>
              </a:endParaRPr>
            </a:p>
          </p:txBody>
        </p:sp>
      </p:grpSp>
      <p:sp>
        <p:nvSpPr>
          <p:cNvPr id="717" name="Google Shape;717;p94"/>
          <p:cNvSpPr/>
          <p:nvPr/>
        </p:nvSpPr>
        <p:spPr>
          <a:xfrm>
            <a:off x="3228575" y="2780838"/>
            <a:ext cx="1000500" cy="304200"/>
          </a:xfrm>
          <a:prstGeom prst="rect">
            <a:avLst/>
          </a:prstGeom>
          <a:solidFill>
            <a:srgbClr val="D9EAD3"/>
          </a:solidFill>
          <a:ln w="952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Test Set</a:t>
            </a:r>
            <a:endParaRPr sz="1200">
              <a:latin typeface="Roboto Mono"/>
              <a:ea typeface="Roboto Mono"/>
              <a:cs typeface="Roboto Mono"/>
              <a:sym typeface="Roboto Mono"/>
            </a:endParaRPr>
          </a:p>
        </p:txBody>
      </p:sp>
      <p:grpSp>
        <p:nvGrpSpPr>
          <p:cNvPr id="718" name="Google Shape;718;p94"/>
          <p:cNvGrpSpPr/>
          <p:nvPr/>
        </p:nvGrpSpPr>
        <p:grpSpPr>
          <a:xfrm>
            <a:off x="4739194" y="1567238"/>
            <a:ext cx="2707277" cy="1783212"/>
            <a:chOff x="1243070" y="1733225"/>
            <a:chExt cx="1395000" cy="1587900"/>
          </a:xfrm>
        </p:grpSpPr>
        <p:sp>
          <p:nvSpPr>
            <p:cNvPr id="719" name="Google Shape;719;p94"/>
            <p:cNvSpPr/>
            <p:nvPr/>
          </p:nvSpPr>
          <p:spPr>
            <a:xfrm rot="-5400000" flipH="1">
              <a:off x="1165650" y="1950875"/>
              <a:ext cx="1587900" cy="1152600"/>
            </a:xfrm>
            <a:prstGeom prst="parallelogram">
              <a:avLst>
                <a:gd name="adj" fmla="val 18879"/>
              </a:avLst>
            </a:prstGeom>
            <a:solidFill>
              <a:srgbClr val="E69138"/>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20" name="Google Shape;720;p94"/>
            <p:cNvSpPr txBox="1"/>
            <p:nvPr/>
          </p:nvSpPr>
          <p:spPr>
            <a:xfrm rot="-879739">
              <a:off x="1251376" y="1904735"/>
              <a:ext cx="1378388" cy="32242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Model</a:t>
              </a:r>
              <a:endParaRPr sz="1200">
                <a:solidFill>
                  <a:schemeClr val="dk1"/>
                </a:solidFill>
                <a:latin typeface="Roboto Mono"/>
                <a:ea typeface="Roboto Mono"/>
                <a:cs typeface="Roboto Mono"/>
                <a:sym typeface="Roboto Mono"/>
              </a:endParaRPr>
            </a:p>
          </p:txBody>
        </p:sp>
      </p:grpSp>
      <p:sp>
        <p:nvSpPr>
          <p:cNvPr id="721" name="Google Shape;721;p94"/>
          <p:cNvSpPr/>
          <p:nvPr/>
        </p:nvSpPr>
        <p:spPr>
          <a:xfrm>
            <a:off x="5115850" y="2133125"/>
            <a:ext cx="1076700" cy="380700"/>
          </a:xfrm>
          <a:prstGeom prst="rect">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Efficient</a:t>
            </a:r>
            <a:endParaRPr sz="1200">
              <a:latin typeface="Roboto Mono"/>
              <a:ea typeface="Roboto Mono"/>
              <a:cs typeface="Roboto Mono"/>
              <a:sym typeface="Roboto Mono"/>
            </a:endParaRPr>
          </a:p>
          <a:p>
            <a:pPr marL="0" lvl="0" indent="0" algn="ctr" rtl="0">
              <a:spcBef>
                <a:spcPts val="0"/>
              </a:spcBef>
              <a:spcAft>
                <a:spcPts val="0"/>
              </a:spcAft>
              <a:buNone/>
            </a:pPr>
            <a:r>
              <a:rPr lang="en" sz="1200">
                <a:latin typeface="Roboto Mono"/>
                <a:ea typeface="Roboto Mono"/>
                <a:cs typeface="Roboto Mono"/>
                <a:sym typeface="Roboto Mono"/>
              </a:rPr>
              <a:t>Net </a:t>
            </a:r>
            <a:endParaRPr sz="1200">
              <a:latin typeface="Roboto Mono"/>
              <a:ea typeface="Roboto Mono"/>
              <a:cs typeface="Roboto Mono"/>
              <a:sym typeface="Roboto Mono"/>
            </a:endParaRPr>
          </a:p>
        </p:txBody>
      </p:sp>
      <p:sp>
        <p:nvSpPr>
          <p:cNvPr id="722" name="Google Shape;722;p94"/>
          <p:cNvSpPr/>
          <p:nvPr/>
        </p:nvSpPr>
        <p:spPr>
          <a:xfrm>
            <a:off x="5115850" y="2640775"/>
            <a:ext cx="1000500" cy="380700"/>
          </a:xfrm>
          <a:prstGeom prst="rect">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MobileNetV2</a:t>
            </a:r>
            <a:endParaRPr sz="1200">
              <a:latin typeface="Roboto Mono"/>
              <a:ea typeface="Roboto Mono"/>
              <a:cs typeface="Roboto Mono"/>
              <a:sym typeface="Roboto Mono"/>
            </a:endParaRPr>
          </a:p>
        </p:txBody>
      </p:sp>
      <p:sp>
        <p:nvSpPr>
          <p:cNvPr id="723" name="Google Shape;723;p94"/>
          <p:cNvSpPr txBox="1"/>
          <p:nvPr/>
        </p:nvSpPr>
        <p:spPr>
          <a:xfrm>
            <a:off x="5035575" y="3720025"/>
            <a:ext cx="211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A fusion Model combining text branch and image branch</a:t>
            </a:r>
            <a:endParaRPr sz="1200">
              <a:solidFill>
                <a:schemeClr val="dk1"/>
              </a:solidFill>
              <a:latin typeface="Roboto Mono"/>
              <a:ea typeface="Roboto Mono"/>
              <a:cs typeface="Roboto Mono"/>
              <a:sym typeface="Roboto Mono"/>
            </a:endParaRPr>
          </a:p>
        </p:txBody>
      </p:sp>
      <p:sp>
        <p:nvSpPr>
          <p:cNvPr id="724" name="Google Shape;724;p94"/>
          <p:cNvSpPr txBox="1"/>
          <p:nvPr/>
        </p:nvSpPr>
        <p:spPr>
          <a:xfrm>
            <a:off x="2375425" y="3627763"/>
            <a:ext cx="1736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Do augmentation on text dataset and image dataset</a:t>
            </a:r>
            <a:endParaRPr sz="1200">
              <a:solidFill>
                <a:schemeClr val="dk1"/>
              </a:solidFill>
              <a:latin typeface="Roboto Mono"/>
              <a:ea typeface="Roboto Mono"/>
              <a:cs typeface="Roboto Mono"/>
              <a:sym typeface="Roboto Mono"/>
            </a:endParaRPr>
          </a:p>
        </p:txBody>
      </p:sp>
      <p:grpSp>
        <p:nvGrpSpPr>
          <p:cNvPr id="725" name="Google Shape;725;p94"/>
          <p:cNvGrpSpPr/>
          <p:nvPr/>
        </p:nvGrpSpPr>
        <p:grpSpPr>
          <a:xfrm>
            <a:off x="7532530" y="1567177"/>
            <a:ext cx="1402800" cy="1522479"/>
            <a:chOff x="1906546" y="1620441"/>
            <a:chExt cx="1402800" cy="1587900"/>
          </a:xfrm>
        </p:grpSpPr>
        <p:sp>
          <p:nvSpPr>
            <p:cNvPr id="726" name="Google Shape;726;p94"/>
            <p:cNvSpPr/>
            <p:nvPr/>
          </p:nvSpPr>
          <p:spPr>
            <a:xfrm rot="-5400000" flipH="1">
              <a:off x="1805075" y="1838091"/>
              <a:ext cx="1587900" cy="1152600"/>
            </a:xfrm>
            <a:prstGeom prst="parallelogram">
              <a:avLst>
                <a:gd name="adj" fmla="val 18879"/>
              </a:avLst>
            </a:prstGeom>
            <a:solidFill>
              <a:srgbClr val="A4C2F4"/>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27" name="Google Shape;727;p94"/>
            <p:cNvSpPr txBox="1"/>
            <p:nvPr/>
          </p:nvSpPr>
          <p:spPr>
            <a:xfrm rot="-544038">
              <a:off x="1928354" y="2256352"/>
              <a:ext cx="1359184"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Evaluation</a:t>
              </a:r>
              <a:endParaRPr sz="1200">
                <a:solidFill>
                  <a:schemeClr val="dk1"/>
                </a:solidFill>
                <a:latin typeface="Roboto Mono"/>
                <a:ea typeface="Roboto Mono"/>
                <a:cs typeface="Roboto Mono"/>
                <a:sym typeface="Roboto Mono"/>
              </a:endParaRPr>
            </a:p>
          </p:txBody>
        </p:sp>
      </p:grpSp>
      <p:sp>
        <p:nvSpPr>
          <p:cNvPr id="728" name="Google Shape;728;p94"/>
          <p:cNvSpPr/>
          <p:nvPr/>
        </p:nvSpPr>
        <p:spPr>
          <a:xfrm>
            <a:off x="1898913" y="2339750"/>
            <a:ext cx="348000" cy="23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29" name="Google Shape;729;p94"/>
          <p:cNvSpPr/>
          <p:nvPr/>
        </p:nvSpPr>
        <p:spPr>
          <a:xfrm>
            <a:off x="4229075" y="2163175"/>
            <a:ext cx="781800" cy="2382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30" name="Google Shape;730;p94"/>
          <p:cNvSpPr/>
          <p:nvPr/>
        </p:nvSpPr>
        <p:spPr>
          <a:xfrm>
            <a:off x="208650" y="2339738"/>
            <a:ext cx="348000" cy="23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31" name="Google Shape;731;p94"/>
          <p:cNvSpPr/>
          <p:nvPr/>
        </p:nvSpPr>
        <p:spPr>
          <a:xfrm>
            <a:off x="6422375" y="2133125"/>
            <a:ext cx="735300" cy="380700"/>
          </a:xfrm>
          <a:prstGeom prst="rect">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BiLSTM</a:t>
            </a:r>
            <a:endParaRPr sz="1200">
              <a:latin typeface="Roboto Mono"/>
              <a:ea typeface="Roboto Mono"/>
              <a:cs typeface="Roboto Mono"/>
              <a:sym typeface="Roboto Mono"/>
            </a:endParaRPr>
          </a:p>
        </p:txBody>
      </p:sp>
      <p:sp>
        <p:nvSpPr>
          <p:cNvPr id="732" name="Google Shape;732;p94"/>
          <p:cNvSpPr/>
          <p:nvPr/>
        </p:nvSpPr>
        <p:spPr>
          <a:xfrm>
            <a:off x="6333300" y="2640775"/>
            <a:ext cx="824400" cy="304200"/>
          </a:xfrm>
          <a:prstGeom prst="rect">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RoBERTa</a:t>
            </a:r>
            <a:endParaRPr sz="1200">
              <a:latin typeface="Roboto Mono"/>
              <a:ea typeface="Roboto Mono"/>
              <a:cs typeface="Roboto Mono"/>
              <a:sym typeface="Roboto Mono"/>
            </a:endParaRPr>
          </a:p>
        </p:txBody>
      </p:sp>
      <p:sp>
        <p:nvSpPr>
          <p:cNvPr id="733" name="Google Shape;733;p94"/>
          <p:cNvSpPr/>
          <p:nvPr/>
        </p:nvSpPr>
        <p:spPr>
          <a:xfrm>
            <a:off x="6239500" y="2236475"/>
            <a:ext cx="135900" cy="174000"/>
          </a:xfrm>
          <a:prstGeom prst="mathPlus">
            <a:avLst>
              <a:gd name="adj1" fmla="val 23520"/>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34" name="Google Shape;734;p94"/>
          <p:cNvSpPr/>
          <p:nvPr/>
        </p:nvSpPr>
        <p:spPr>
          <a:xfrm flipH="1">
            <a:off x="6159575" y="2744125"/>
            <a:ext cx="130500" cy="174000"/>
          </a:xfrm>
          <a:prstGeom prst="mathPlus">
            <a:avLst>
              <a:gd name="adj1" fmla="val 23520"/>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Mono"/>
              <a:ea typeface="Roboto Mono"/>
              <a:cs typeface="Roboto Mono"/>
              <a:sym typeface="Roboto Mono"/>
            </a:endParaRPr>
          </a:p>
        </p:txBody>
      </p:sp>
      <p:sp>
        <p:nvSpPr>
          <p:cNvPr id="735" name="Google Shape;735;p94"/>
          <p:cNvSpPr/>
          <p:nvPr/>
        </p:nvSpPr>
        <p:spPr>
          <a:xfrm>
            <a:off x="3228575" y="1832524"/>
            <a:ext cx="1000500" cy="405600"/>
          </a:xfrm>
          <a:prstGeom prst="rect">
            <a:avLst/>
          </a:prstGeom>
          <a:solidFill>
            <a:srgbClr val="D9EAD3"/>
          </a:solidFill>
          <a:ln w="952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Train Set</a:t>
            </a:r>
            <a:endParaRPr sz="1200">
              <a:latin typeface="Roboto Mono"/>
              <a:ea typeface="Roboto Mono"/>
              <a:cs typeface="Roboto Mono"/>
              <a:sym typeface="Roboto Mono"/>
            </a:endParaRPr>
          </a:p>
        </p:txBody>
      </p:sp>
      <p:sp>
        <p:nvSpPr>
          <p:cNvPr id="736" name="Google Shape;736;p94"/>
          <p:cNvSpPr/>
          <p:nvPr/>
        </p:nvSpPr>
        <p:spPr>
          <a:xfrm>
            <a:off x="3228563" y="2306687"/>
            <a:ext cx="1000500" cy="405600"/>
          </a:xfrm>
          <a:prstGeom prst="rect">
            <a:avLst/>
          </a:prstGeom>
          <a:solidFill>
            <a:srgbClr val="D9EAD3"/>
          </a:solidFill>
          <a:ln w="952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Validate Set</a:t>
            </a:r>
            <a:endParaRPr sz="12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5"/>
          <p:cNvSpPr txBox="1">
            <a:spLocks noGrp="1"/>
          </p:cNvSpPr>
          <p:nvPr>
            <p:ph type="title"/>
          </p:nvPr>
        </p:nvSpPr>
        <p:spPr>
          <a:xfrm>
            <a:off x="215225" y="249450"/>
            <a:ext cx="6315600" cy="66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t>DATA PREPROCESSING</a:t>
            </a:r>
            <a:endParaRPr sz="3000" b="1"/>
          </a:p>
        </p:txBody>
      </p:sp>
      <p:sp>
        <p:nvSpPr>
          <p:cNvPr id="742" name="Google Shape;742;p95"/>
          <p:cNvSpPr txBox="1"/>
          <p:nvPr/>
        </p:nvSpPr>
        <p:spPr>
          <a:xfrm>
            <a:off x="315825" y="913650"/>
            <a:ext cx="8828100" cy="326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Label Transformation</a:t>
            </a:r>
            <a:endParaRPr sz="1200" b="1">
              <a:solidFill>
                <a:schemeClr val="dk1"/>
              </a:solidFill>
              <a:latin typeface="Roboto Mono"/>
              <a:ea typeface="Roboto Mono"/>
              <a:cs typeface="Roboto Mono"/>
              <a:sym typeface="Roboto Mono"/>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latin typeface="Roboto Mono"/>
                <a:ea typeface="Roboto Mono"/>
                <a:cs typeface="Roboto Mono"/>
                <a:sym typeface="Roboto Mono"/>
              </a:rPr>
              <a:t>Applied majority voting over multiple labels</a:t>
            </a:r>
            <a:endParaRPr sz="1200">
              <a:solidFill>
                <a:schemeClr val="dk1"/>
              </a:solidFill>
              <a:latin typeface="Roboto Mono"/>
              <a:ea typeface="Roboto Mono"/>
              <a:cs typeface="Roboto Mono"/>
              <a:sym typeface="Roboto Mono"/>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Converted multiclass labels to binary format based on majority voting:</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0 → NotHate</a:t>
            </a:r>
            <a:endParaRPr sz="1200">
              <a:solidFill>
                <a:schemeClr val="dk1"/>
              </a:solidFill>
              <a:latin typeface="Roboto Mono"/>
              <a:ea typeface="Roboto Mono"/>
              <a:cs typeface="Roboto Mono"/>
              <a:sym typeface="Roboto Mono"/>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latin typeface="Roboto Mono"/>
                <a:ea typeface="Roboto Mono"/>
                <a:cs typeface="Roboto Mono"/>
                <a:sym typeface="Roboto Mono"/>
              </a:rPr>
              <a:t>1 → Hate (Racist, Sexist, Homophobe, Religion, OtherHate)</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Cleaned Tweet Texts</a:t>
            </a:r>
            <a:endParaRPr sz="1200" b="1">
              <a:solidFill>
                <a:schemeClr val="dk1"/>
              </a:solidFill>
              <a:latin typeface="Roboto Mono"/>
              <a:ea typeface="Roboto Mono"/>
              <a:cs typeface="Roboto Mono"/>
              <a:sym typeface="Roboto Mono"/>
            </a:endParaRPr>
          </a:p>
          <a:p>
            <a:pPr marL="457200" lvl="0" indent="-304800" algn="l" rtl="0">
              <a:lnSpc>
                <a:spcPct val="115000"/>
              </a:lnSpc>
              <a:spcBef>
                <a:spcPts val="12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Lowercase all text</a:t>
            </a:r>
            <a:endParaRPr sz="1200">
              <a:solidFill>
                <a:schemeClr val="dk1"/>
              </a:solidFill>
              <a:latin typeface="Roboto Mono"/>
              <a:ea typeface="Roboto Mono"/>
              <a:cs typeface="Roboto Mono"/>
              <a:sym typeface="Roboto Mono"/>
            </a:endParaRPr>
          </a:p>
          <a:p>
            <a:pPr marL="457200" lvl="0" indent="-304800" algn="l" rtl="0">
              <a:lnSpc>
                <a:spcPct val="115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Removed URLs, mentions, hashtags, numbers, punctuation</a:t>
            </a:r>
            <a:endParaRPr sz="1200">
              <a:solidFill>
                <a:schemeClr val="dk1"/>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 sz="1200" b="1">
                <a:solidFill>
                  <a:schemeClr val="dk1"/>
                </a:solidFill>
                <a:latin typeface="Roboto Mono"/>
                <a:ea typeface="Roboto Mono"/>
                <a:cs typeface="Roboto Mono"/>
                <a:sym typeface="Roboto Mono"/>
              </a:rPr>
              <a:t> Tokenization and Transformation</a:t>
            </a:r>
            <a:endParaRPr sz="1200" b="1">
              <a:solidFill>
                <a:schemeClr val="dk1"/>
              </a:solidFill>
              <a:latin typeface="Roboto Mono"/>
              <a:ea typeface="Roboto Mono"/>
              <a:cs typeface="Roboto Mono"/>
              <a:sym typeface="Roboto Mono"/>
            </a:endParaRPr>
          </a:p>
          <a:p>
            <a:pPr marL="457200" lvl="0" indent="-298450" algn="l" rtl="0">
              <a:lnSpc>
                <a:spcPct val="115000"/>
              </a:lnSpc>
              <a:spcBef>
                <a:spcPts val="1200"/>
              </a:spcBef>
              <a:spcAft>
                <a:spcPts val="0"/>
              </a:spcAft>
              <a:buClr>
                <a:schemeClr val="dk1"/>
              </a:buClr>
              <a:buSzPts val="1100"/>
              <a:buChar char="●"/>
            </a:pPr>
            <a:r>
              <a:rPr lang="en" sz="1200">
                <a:solidFill>
                  <a:schemeClr val="dk1"/>
                </a:solidFill>
                <a:latin typeface="Roboto Mono"/>
                <a:ea typeface="Roboto Mono"/>
                <a:cs typeface="Roboto Mono"/>
                <a:sym typeface="Roboto Mono"/>
              </a:rPr>
              <a:t>Used Hugging Face BERT tokenizer (bert-base-uncased)</a:t>
            </a:r>
            <a:endParaRPr sz="1200">
              <a:solidFill>
                <a:schemeClr val="dk1"/>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 sz="1200">
                <a:solidFill>
                  <a:schemeClr val="dk1"/>
                </a:solidFill>
                <a:latin typeface="Roboto Mono"/>
                <a:ea typeface="Roboto Mono"/>
                <a:cs typeface="Roboto Mono"/>
                <a:sym typeface="Roboto Mono"/>
              </a:rPr>
              <a:t>Transformed text using tokenization with padding + truncation</a:t>
            </a:r>
            <a:endParaRPr sz="1200">
              <a:solidFill>
                <a:schemeClr val="dk1"/>
              </a:solidFill>
              <a:latin typeface="Roboto Mono"/>
              <a:ea typeface="Roboto Mono"/>
              <a:cs typeface="Roboto Mono"/>
              <a:sym typeface="Roboto Mono"/>
            </a:endParaRPr>
          </a:p>
        </p:txBody>
      </p:sp>
      <p:sp>
        <p:nvSpPr>
          <p:cNvPr id="743" name="Google Shape;743;p95"/>
          <p:cNvSpPr txBox="1">
            <a:spLocks noGrp="1"/>
          </p:cNvSpPr>
          <p:nvPr>
            <p:ph type="title"/>
          </p:nvPr>
        </p:nvSpPr>
        <p:spPr>
          <a:xfrm>
            <a:off x="215225" y="628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14.05.2025</a:t>
            </a:r>
            <a:endParaRPr/>
          </a:p>
        </p:txBody>
      </p:sp>
      <p:sp>
        <p:nvSpPr>
          <p:cNvPr id="744" name="Google Shape;744;p95"/>
          <p:cNvSpPr txBox="1">
            <a:spLocks noGrp="1"/>
          </p:cNvSpPr>
          <p:nvPr>
            <p:ph type="title"/>
          </p:nvPr>
        </p:nvSpPr>
        <p:spPr>
          <a:xfrm>
            <a:off x="3988999" y="62880"/>
            <a:ext cx="1810909"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NATIONAL UNIVERSITY OF SINGAPORE</a:t>
            </a:r>
            <a:endParaRPr dirty="0"/>
          </a:p>
        </p:txBody>
      </p:sp>
    </p:spTree>
  </p:cSld>
  <p:clrMapOvr>
    <a:masterClrMapping/>
  </p:clrMapOvr>
</p:sld>
</file>

<file path=ppt/theme/theme1.xml><?xml version="1.0" encoding="utf-8"?>
<a:theme xmlns:a="http://schemas.openxmlformats.org/drawingml/2006/main" name="Business Plan">
  <a:themeElements>
    <a:clrScheme name="Simple Light">
      <a:dk1>
        <a:srgbClr val="FFFFFF"/>
      </a:dk1>
      <a:lt1>
        <a:srgbClr val="000000"/>
      </a:lt1>
      <a:dk2>
        <a:srgbClr val="FFFFFF"/>
      </a:dk2>
      <a:lt2>
        <a:srgbClr val="ADC2AC"/>
      </a:lt2>
      <a:accent1>
        <a:srgbClr val="83AFA8"/>
      </a:accent1>
      <a:accent2>
        <a:srgbClr val="346B66"/>
      </a:accent2>
      <a:accent3>
        <a:srgbClr val="78909C"/>
      </a:accent3>
      <a:accent4>
        <a:srgbClr val="3E618F"/>
      </a:accent4>
      <a:accent5>
        <a:srgbClr val="465F59"/>
      </a:accent5>
      <a:accent6>
        <a:srgbClr val="5B7973"/>
      </a:accent6>
      <a:hlink>
        <a:srgbClr val="ADC2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1661</Words>
  <Application>Microsoft Macintosh PowerPoint</Application>
  <PresentationFormat>On-screen Show (16:9)</PresentationFormat>
  <Paragraphs>283</Paragraphs>
  <Slides>23</Slides>
  <Notes>23</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Roboto Mono Light</vt:lpstr>
      <vt:lpstr>Darker Grotesque Medium</vt:lpstr>
      <vt:lpstr>Inter Medium</vt:lpstr>
      <vt:lpstr>Roboto Mono Medium</vt:lpstr>
      <vt:lpstr>Archivo</vt:lpstr>
      <vt:lpstr>Roboto Mono</vt:lpstr>
      <vt:lpstr>Inter</vt:lpstr>
      <vt:lpstr>Darker Grotesque</vt:lpstr>
      <vt:lpstr>Arial</vt:lpstr>
      <vt:lpstr>Business Plan</vt:lpstr>
      <vt:lpstr>Product / Service Offering Overview #2</vt:lpstr>
      <vt:lpstr>14.05.2025</vt:lpstr>
      <vt:lpstr>TABLE OF CONTENTS</vt:lpstr>
      <vt:lpstr>THE DATASET</vt:lpstr>
      <vt:lpstr>DATASET ANALYSIS (VISUALISED)</vt:lpstr>
      <vt:lpstr>14.05.2025</vt:lpstr>
      <vt:lpstr>14.05.2025</vt:lpstr>
      <vt:lpstr>CHALLENGES</vt:lpstr>
      <vt:lpstr>PIPELINE</vt:lpstr>
      <vt:lpstr>DATA PREPROCESSING</vt:lpstr>
      <vt:lpstr>DATA AUGMENTATION</vt:lpstr>
      <vt:lpstr>MODELS - EfficientNet + BiLSTM</vt:lpstr>
      <vt:lpstr>MODELS - MobileNetV2 + RoBERTa</vt:lpstr>
      <vt:lpstr>MODELS - MobileNetV2 + RoBERTa</vt:lpstr>
      <vt:lpstr>MODELS - Comparison</vt:lpstr>
      <vt:lpstr>EVALUATION AND RESULTS</vt:lpstr>
      <vt:lpstr>EVALUATION AND RESULTS</vt:lpstr>
      <vt:lpstr>EVALUATION AND RESULTS</vt:lpstr>
      <vt:lpstr>COMPARISON - Text vs MultiModal</vt:lpstr>
      <vt:lpstr>RESULTS</vt:lpstr>
      <vt:lpstr>DEMO</vt:lpstr>
      <vt:lpstr>CONCLUSION AND FUTURE WORK</vt:lpstr>
      <vt:lpstr>REFERENCES</vt:lpstr>
      <vt:lpstr>THANK YOU GROUP 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Sneha Sarkar</cp:lastModifiedBy>
  <cp:revision>3</cp:revision>
  <dcterms:modified xsi:type="dcterms:W3CDTF">2025-04-14T14:12:34Z</dcterms:modified>
</cp:coreProperties>
</file>